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69" r:id="rId2"/>
    <p:sldId id="360" r:id="rId3"/>
    <p:sldId id="405" r:id="rId4"/>
    <p:sldId id="372" r:id="rId5"/>
    <p:sldId id="387" r:id="rId6"/>
    <p:sldId id="386" r:id="rId7"/>
    <p:sldId id="383" r:id="rId8"/>
    <p:sldId id="388" r:id="rId9"/>
    <p:sldId id="389" r:id="rId10"/>
    <p:sldId id="395" r:id="rId11"/>
    <p:sldId id="413" r:id="rId12"/>
    <p:sldId id="414" r:id="rId13"/>
    <p:sldId id="415" r:id="rId14"/>
    <p:sldId id="410" r:id="rId15"/>
    <p:sldId id="411" r:id="rId16"/>
    <p:sldId id="394" r:id="rId17"/>
  </p:sldIdLst>
  <p:sldSz cx="12192000" cy="6858000"/>
  <p:notesSz cx="6858000" cy="9144000"/>
  <p:embeddedFontLst>
    <p:embeddedFont>
      <p:font typeface="Cinzel Bold" panose="00000800000000000000" pitchFamily="50" charset="0"/>
      <p:bold r:id="rId20"/>
    </p:embeddedFont>
    <p:embeddedFont>
      <p:font typeface="Pretendard Medium" panose="02000603000000020004" pitchFamily="2" charset="-127"/>
      <p:regular r:id="rId21"/>
    </p:embeddedFont>
    <p:embeddedFont>
      <p:font typeface="Pretendard SemiBold" panose="02000703000000020004" pitchFamily="2" charset="-127"/>
      <p:bold r:id="rId22"/>
    </p:embeddedFont>
    <p:embeddedFont>
      <p:font typeface="나눔고딕" panose="020D0604000000000000" pitchFamily="50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빛의 계승자 Bold" panose="020B0600000101010101" pitchFamily="50" charset="-127"/>
      <p:bold r:id="rId27"/>
    </p:embeddedFont>
    <p:embeddedFont>
      <p:font typeface="페이퍼로지 5 Medium" pitchFamily="2" charset="-127"/>
      <p:regular r:id="rId28"/>
    </p:embeddedFont>
    <p:embeddedFont>
      <p:font typeface="페이퍼로지 6 SemiBold" pitchFamily="2" charset="-127"/>
      <p:bold r:id="rId29"/>
    </p:embeddedFont>
    <p:embeddedFont>
      <p:font typeface="페이퍼로지 7 Bold" pitchFamily="2" charset="-127"/>
      <p:bold r:id="rId30"/>
    </p:embeddedFont>
    <p:embeddedFont>
      <p:font typeface="페이퍼로지 9 Black" pitchFamily="2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2C931D-BAA6-43E8-9696-FF91B94EB0F2}">
          <p14:sldIdLst>
            <p14:sldId id="369"/>
            <p14:sldId id="360"/>
          </p14:sldIdLst>
        </p14:section>
        <p14:section name="개요" id="{7F529489-A5CF-449D-83F7-1816D722DB86}">
          <p14:sldIdLst>
            <p14:sldId id="405"/>
            <p14:sldId id="372"/>
          </p14:sldIdLst>
        </p14:section>
        <p14:section name="아이덴티티" id="{775DE0D5-0244-416A-A2DB-9783B2469356}">
          <p14:sldIdLst>
            <p14:sldId id="387"/>
            <p14:sldId id="386"/>
            <p14:sldId id="383"/>
            <p14:sldId id="388"/>
            <p14:sldId id="389"/>
          </p14:sldIdLst>
        </p14:section>
        <p14:section name="아크패시브-깨달음" id="{24606A74-CA6A-4E80-9DF9-8F606A5556C4}">
          <p14:sldIdLst>
            <p14:sldId id="395"/>
            <p14:sldId id="413"/>
            <p14:sldId id="414"/>
            <p14:sldId id="415"/>
            <p14:sldId id="410"/>
            <p14:sldId id="411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FDE53C"/>
          </p15:clr>
        </p15:guide>
        <p15:guide id="2" pos="4203" userDrawn="1">
          <p15:clr>
            <a:srgbClr val="A4A3A4"/>
          </p15:clr>
        </p15:guide>
        <p15:guide id="3" pos="869" userDrawn="1">
          <p15:clr>
            <a:srgbClr val="FDE53C"/>
          </p15:clr>
        </p15:guide>
        <p15:guide id="4" pos="7537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FFF99"/>
    <a:srgbClr val="FF9999"/>
    <a:srgbClr val="F4EE00"/>
    <a:srgbClr val="F6F97F"/>
    <a:srgbClr val="99FF99"/>
    <a:srgbClr val="FF6565"/>
    <a:srgbClr val="B2332F"/>
    <a:srgbClr val="9E7F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5026" autoAdjust="0"/>
  </p:normalViewPr>
  <p:slideViewPr>
    <p:cSldViewPr snapToGrid="0" showGuides="1">
      <p:cViewPr>
        <p:scale>
          <a:sx n="66" d="100"/>
          <a:sy n="66" d="100"/>
        </p:scale>
        <p:origin x="552" y="245"/>
      </p:cViewPr>
      <p:guideLst>
        <p:guide orient="horz" pos="4201"/>
        <p:guide pos="4203"/>
        <p:guide pos="869"/>
        <p:guide pos="7537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2025-05-31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2025-05-31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7F78-9E44-CED9-BE3A-5D756A3D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F7371-AB9A-95DC-AD26-B482F7863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BD433-F47E-4919-1D37-30154B9E7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9E0D4-C644-4380-277A-44A667250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C6A0-6098-1A42-BFCA-E50B4A9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D738F-64DC-D87F-25A0-4173006DE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953BDA-8F03-C946-3E78-CB0A75772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55D74-3B73-3E9D-4038-4BA258BF7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000F-F75D-013E-E553-F1986CE8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5C8482-59ED-1D79-20B5-37F0D693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36E3-301E-CFDD-6A1B-E23D3CEAA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47534-D760-33D1-7D73-D3A12100E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ko-KR" alt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en-US" altLang="ko-KR" smtClean="0"/>
              <a:pPr/>
              <a:t>‹#›</a:t>
            </a:fld>
            <a:r>
              <a:rPr lang="en-US" altLang="ko-KR" dirty="0"/>
              <a:t>/20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-6350" y="2725770"/>
            <a:ext cx="1152000" cy="793909"/>
            <a:chOff x="-6350" y="1675582"/>
            <a:chExt cx="1152000" cy="79390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8C61-3C4B-CBD1-167F-551E045BB083}"/>
                </a:ext>
              </a:extLst>
            </p:cNvPr>
            <p:cNvSpPr>
              <a:spLocks/>
            </p:cNvSpPr>
            <p:nvPr/>
          </p:nvSpPr>
          <p:spPr>
            <a:xfrm>
              <a:off x="-6350" y="1717853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  <a:endParaRPr lang="ko-KR" altLang="en-US" sz="900" b="1" u="none" dirty="0">
                <a:solidFill>
                  <a:srgbClr val="BD9C7C"/>
                </a:solidFill>
                <a:effectLst>
                  <a:glow rad="127000">
                    <a:schemeClr val="tx1">
                      <a:lumMod val="75000"/>
                      <a:lumOff val="25000"/>
                    </a:schemeClr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0567F7-1402-2A3D-791A-FB8BDB7886CF}"/>
                </a:ext>
              </a:extLst>
            </p:cNvPr>
            <p:cNvGrpSpPr/>
            <p:nvPr/>
          </p:nvGrpSpPr>
          <p:grpSpPr>
            <a:xfrm>
              <a:off x="-6350" y="1675582"/>
              <a:ext cx="1134280" cy="397826"/>
              <a:chOff x="1609635" y="746670"/>
              <a:chExt cx="1546727" cy="397826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7EE2049-806C-AEB6-5849-D9AFC914C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9635" y="746670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F3DD51-E9A5-DDA0-E703-B870FA795CDB}"/>
                  </a:ext>
                </a:extLst>
              </p:cNvPr>
              <p:cNvCxnSpPr/>
              <p:nvPr userDrawn="1"/>
            </p:nvCxnSpPr>
            <p:spPr>
              <a:xfrm>
                <a:off x="1609635" y="1144496"/>
                <a:ext cx="1546727" cy="0"/>
              </a:xfrm>
              <a:prstGeom prst="line">
                <a:avLst/>
              </a:prstGeom>
              <a:ln w="3175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206C442-1E36-9653-A699-D095A84D81BA}"/>
              </a:ext>
            </a:extLst>
          </p:cNvPr>
          <p:cNvSpPr/>
          <p:nvPr userDrawn="1"/>
        </p:nvSpPr>
        <p:spPr>
          <a:xfrm rot="5400000">
            <a:off x="1114889" y="1447313"/>
            <a:ext cx="195309" cy="121087"/>
          </a:xfrm>
          <a:prstGeom prst="triangle">
            <a:avLst/>
          </a:prstGeom>
          <a:solidFill>
            <a:srgbClr val="212227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DBEA37-5864-28F2-9EC4-03A840436324}"/>
              </a:ext>
            </a:extLst>
          </p:cNvPr>
          <p:cNvGrpSpPr/>
          <p:nvPr userDrawn="1"/>
        </p:nvGrpSpPr>
        <p:grpSpPr>
          <a:xfrm>
            <a:off x="0" y="1263089"/>
            <a:ext cx="1152000" cy="489534"/>
            <a:chOff x="1652149" y="1346100"/>
            <a:chExt cx="1152000" cy="4895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DB3C2A-CC55-C5C8-2D9F-61421BB07E2B}"/>
                </a:ext>
              </a:extLst>
            </p:cNvPr>
            <p:cNvSpPr/>
            <p:nvPr/>
          </p:nvSpPr>
          <p:spPr>
            <a:xfrm>
              <a:off x="1652150" y="1346100"/>
              <a:ext cx="1151999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516FDB-7388-CE96-F1D0-D2D6B9CCF1C8}"/>
                </a:ext>
              </a:extLst>
            </p:cNvPr>
            <p:cNvSpPr>
              <a:spLocks/>
            </p:cNvSpPr>
            <p:nvPr/>
          </p:nvSpPr>
          <p:spPr>
            <a:xfrm>
              <a:off x="1652149" y="1436979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1C2F35-D520-73E2-E2B0-422BFA5F060B}"/>
              </a:ext>
            </a:extLst>
          </p:cNvPr>
          <p:cNvSpPr/>
          <p:nvPr userDrawn="1"/>
        </p:nvSpPr>
        <p:spPr>
          <a:xfrm>
            <a:off x="1" y="1752623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FD552-BD6C-5AE1-AF86-443BB193EE98}"/>
              </a:ext>
            </a:extLst>
          </p:cNvPr>
          <p:cNvSpPr/>
          <p:nvPr userDrawn="1"/>
        </p:nvSpPr>
        <p:spPr>
          <a:xfrm>
            <a:off x="1" y="2094522"/>
            <a:ext cx="1151999" cy="342312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948697-7DFB-5322-A3D9-D887DF1FD997}"/>
              </a:ext>
            </a:extLst>
          </p:cNvPr>
          <p:cNvCxnSpPr>
            <a:cxnSpLocks/>
          </p:cNvCxnSpPr>
          <p:nvPr userDrawn="1"/>
        </p:nvCxnSpPr>
        <p:spPr>
          <a:xfrm>
            <a:off x="9000" y="2094523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5DB24-459E-474D-B3D3-796BBCEF7EB1}"/>
              </a:ext>
            </a:extLst>
          </p:cNvPr>
          <p:cNvCxnSpPr>
            <a:cxnSpLocks/>
          </p:cNvCxnSpPr>
          <p:nvPr userDrawn="1"/>
        </p:nvCxnSpPr>
        <p:spPr>
          <a:xfrm>
            <a:off x="9000" y="2436836"/>
            <a:ext cx="113400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CF2356-DA97-8EF9-8C92-528635BFBF0C}"/>
              </a:ext>
            </a:extLst>
          </p:cNvPr>
          <p:cNvCxnSpPr>
            <a:cxnSpLocks/>
          </p:cNvCxnSpPr>
          <p:nvPr userDrawn="1"/>
        </p:nvCxnSpPr>
        <p:spPr>
          <a:xfrm>
            <a:off x="0" y="1263089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009A21-65BB-A593-E0BD-E8D5DB9F6132}"/>
              </a:ext>
            </a:extLst>
          </p:cNvPr>
          <p:cNvCxnSpPr>
            <a:cxnSpLocks/>
          </p:cNvCxnSpPr>
          <p:nvPr userDrawn="1"/>
        </p:nvCxnSpPr>
        <p:spPr>
          <a:xfrm>
            <a:off x="0" y="2436836"/>
            <a:ext cx="1152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562D2-343F-17AB-DF9B-8985AE71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25DC2-B7A0-C698-4911-51BA48A7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vert="horz" wrap="none" lIns="0" tIns="0" rIns="234000" bIns="54000" rtlCol="0" anchor="ctr">
            <a:spAutoFit/>
          </a:bodyPr>
          <a:lstStyle>
            <a:lvl1pPr>
              <a:defRPr lang="en-US" sz="900" i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/>
              <a:t>p.</a:t>
            </a:r>
            <a:fld id="{F73ABF26-2481-4A4F-AAAF-44C326750F6E}" type="slidenum">
              <a:rPr smtClean="0"/>
              <a:pPr/>
              <a:t>‹#›</a:t>
            </a:fld>
            <a:r>
              <a:t>/20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EAF7D-C03C-C449-D318-14B3708B9F4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324A8-E4F9-1B83-C119-7834C6399D92}"/>
              </a:ext>
            </a:extLst>
          </p:cNvPr>
          <p:cNvGrpSpPr/>
          <p:nvPr userDrawn="1"/>
        </p:nvGrpSpPr>
        <p:grpSpPr>
          <a:xfrm>
            <a:off x="0" y="3123596"/>
            <a:ext cx="1152000" cy="396083"/>
            <a:chOff x="-6350" y="2073408"/>
            <a:chExt cx="1152000" cy="39608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4034B8-EF87-E3C7-AFC9-798DE65F33C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아크패시브 </a:t>
              </a:r>
              <a:r>
                <a:rPr lang="en-US" altLang="ko-KR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: </a:t>
              </a:r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깨달음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F3DD51-E9A5-DDA0-E703-B870FA795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2C1DBE1-5937-7DFE-D02C-23C5C423F08F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ECD526E-3852-CAD7-B35A-846B1052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88819CA-FCD9-3B7B-675F-F0F3FA267568}"/>
              </a:ext>
            </a:extLst>
          </p:cNvPr>
          <p:cNvGrpSpPr/>
          <p:nvPr userDrawn="1"/>
        </p:nvGrpSpPr>
        <p:grpSpPr>
          <a:xfrm>
            <a:off x="0" y="1826152"/>
            <a:ext cx="1273087" cy="1173747"/>
            <a:chOff x="0" y="1263089"/>
            <a:chExt cx="1273087" cy="1173747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C6294C1-E097-55CE-ADF2-1436353A9080}"/>
                </a:ext>
              </a:extLst>
            </p:cNvPr>
            <p:cNvSpPr/>
            <p:nvPr/>
          </p:nvSpPr>
          <p:spPr>
            <a:xfrm rot="5400000">
              <a:off x="1114889" y="1447313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E84A554-D59E-DAFE-C73A-AB611EC9C1DA}"/>
                </a:ext>
              </a:extLst>
            </p:cNvPr>
            <p:cNvGrpSpPr/>
            <p:nvPr/>
          </p:nvGrpSpPr>
          <p:grpSpPr>
            <a:xfrm>
              <a:off x="0" y="1263089"/>
              <a:ext cx="1152000" cy="489534"/>
              <a:chOff x="1652149" y="1346100"/>
              <a:chExt cx="1152000" cy="48953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F31B75-3248-4999-518D-1063F9BBE0FD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54C0096-5E46-6A32-5665-CE5C275F9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아이덴티티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14ED2F-BD21-E03B-6ECB-055C7C6B16D6}"/>
                </a:ext>
              </a:extLst>
            </p:cNvPr>
            <p:cNvSpPr/>
            <p:nvPr/>
          </p:nvSpPr>
          <p:spPr>
            <a:xfrm>
              <a:off x="1" y="1752623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571CD6-02FF-2871-04AE-7E5CE7942F49}"/>
                </a:ext>
              </a:extLst>
            </p:cNvPr>
            <p:cNvSpPr/>
            <p:nvPr/>
          </p:nvSpPr>
          <p:spPr>
            <a:xfrm>
              <a:off x="1" y="2094522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515951D-D497-7FE4-4C79-F6926E31DC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094523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785E3FC-F8E6-A955-C894-17B043D5C42D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2436836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8BE06B-D821-B46D-CF10-258A1580D5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63089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3C76522-8896-F788-F774-372605D411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36836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FDD059-7A5C-5DCD-2D91-0998C3629B32}"/>
              </a:ext>
            </a:extLst>
          </p:cNvPr>
          <p:cNvGrpSpPr/>
          <p:nvPr userDrawn="1"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7D3D4E-A1C6-C63B-9797-3D50552DAC58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67FA7A-B2E3-B1F5-598D-D2F6538D4F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1956B5-93FE-7E8A-80BE-EB686953ED5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-깨달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713" y="6664973"/>
            <a:ext cx="664287" cy="193027"/>
          </a:xfrm>
        </p:spPr>
        <p:txBody>
          <a:bodyPr wrap="none" lIns="0" tIns="0" rIns="234000" bIns="54000">
            <a:spAutoFit/>
          </a:bodyPr>
          <a:lstStyle>
            <a:lvl1pPr>
              <a:defRPr sz="900" i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F73ABF26-2481-4A4F-AAAF-44C326750F6E}" type="slidenum">
              <a:rPr lang="ko-KR" altLang="en-US" smtClean="0"/>
              <a:pPr/>
              <a:t>‹#›</a:t>
            </a:fld>
            <a:r>
              <a:rPr lang="en-US" altLang="ko-KR" dirty="0"/>
              <a:t>/20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03AF6D-236D-B0C6-A11D-F750CC4BE1F6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15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36521228-C3DC-66C6-65A8-6DADF6EF0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64186" y="485980"/>
            <a:ext cx="998871" cy="3165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8695-72BC-A7DE-F22D-D8A334C41C1D}"/>
              </a:ext>
            </a:extLst>
          </p:cNvPr>
          <p:cNvGrpSpPr/>
          <p:nvPr/>
        </p:nvGrpSpPr>
        <p:grpSpPr>
          <a:xfrm>
            <a:off x="0" y="1263089"/>
            <a:ext cx="1152000" cy="396083"/>
            <a:chOff x="-6350" y="2073408"/>
            <a:chExt cx="1152000" cy="39608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AC65F8-9BDE-C7C4-1B25-6878D43B9E5B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08520F-9027-C359-1978-60FB27D25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50" y="2073408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570FB54-7266-677F-03B5-DC8C869CEC42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60C4E6-3D53-9496-AAE9-97B0084F763E}"/>
              </a:ext>
            </a:extLst>
          </p:cNvPr>
          <p:cNvGrpSpPr/>
          <p:nvPr/>
        </p:nvGrpSpPr>
        <p:grpSpPr>
          <a:xfrm>
            <a:off x="0" y="1702454"/>
            <a:ext cx="1152000" cy="352801"/>
            <a:chOff x="-6350" y="2116690"/>
            <a:chExt cx="1152000" cy="3528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72A05A-38AA-246B-1881-5E89CA7C47B0}"/>
                </a:ext>
              </a:extLst>
            </p:cNvPr>
            <p:cNvSpPr>
              <a:spLocks/>
            </p:cNvSpPr>
            <p:nvPr/>
          </p:nvSpPr>
          <p:spPr>
            <a:xfrm>
              <a:off x="-6350" y="2116690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pPr algn="l"/>
              <a:r>
                <a:rPr lang="ko-KR" altLang="en-US" sz="900" b="1" dirty="0">
                  <a:solidFill>
                    <a:srgbClr val="BD9C7C"/>
                  </a:solidFill>
                  <a:effectLst>
                    <a:glow rad="127000">
                      <a:schemeClr val="tx1">
                        <a:lumMod val="75000"/>
                        <a:lumOff val="25000"/>
                      </a:schemeClr>
                    </a:glow>
                  </a:effectLst>
                  <a:latin typeface="페이퍼로지 6 SemiBold" pitchFamily="2" charset="-127"/>
                  <a:ea typeface="페이퍼로지 6 SemiBold" pitchFamily="2" charset="-127"/>
                </a:rPr>
                <a:t>아이덴티티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501057-56B2-7971-4DAA-AA375E1D6665}"/>
                </a:ext>
              </a:extLst>
            </p:cNvPr>
            <p:cNvCxnSpPr/>
            <p:nvPr userDrawn="1"/>
          </p:nvCxnSpPr>
          <p:spPr>
            <a:xfrm>
              <a:off x="-6350" y="2469491"/>
              <a:ext cx="1134280" cy="0"/>
            </a:xfrm>
            <a:prstGeom prst="line">
              <a:avLst/>
            </a:prstGeom>
            <a:ln w="3175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BFC5AA-168F-73CE-1C0E-018125306D51}"/>
              </a:ext>
            </a:extLst>
          </p:cNvPr>
          <p:cNvGrpSpPr/>
          <p:nvPr userDrawn="1"/>
        </p:nvGrpSpPr>
        <p:grpSpPr>
          <a:xfrm>
            <a:off x="0" y="2220575"/>
            <a:ext cx="1273087" cy="1516059"/>
            <a:chOff x="0" y="2333645"/>
            <a:chExt cx="1273087" cy="1516059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F7CF472D-5B71-4525-7A2D-512B00C1DA11}"/>
                </a:ext>
              </a:extLst>
            </p:cNvPr>
            <p:cNvSpPr/>
            <p:nvPr/>
          </p:nvSpPr>
          <p:spPr>
            <a:xfrm rot="5400000">
              <a:off x="1114889" y="2517869"/>
              <a:ext cx="195309" cy="121087"/>
            </a:xfrm>
            <a:prstGeom prst="triangle">
              <a:avLst/>
            </a:prstGeom>
            <a:solidFill>
              <a:srgbClr val="21222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E3E42B-DBDD-FB1B-35B6-E3552F047637}"/>
                </a:ext>
              </a:extLst>
            </p:cNvPr>
            <p:cNvGrpSpPr/>
            <p:nvPr/>
          </p:nvGrpSpPr>
          <p:grpSpPr>
            <a:xfrm>
              <a:off x="0" y="2333645"/>
              <a:ext cx="1152000" cy="489534"/>
              <a:chOff x="1652149" y="1346100"/>
              <a:chExt cx="1152000" cy="48953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B49416B-D982-7207-0B0C-EE8DB7DC1128}"/>
                  </a:ext>
                </a:extLst>
              </p:cNvPr>
              <p:cNvSpPr/>
              <p:nvPr/>
            </p:nvSpPr>
            <p:spPr>
              <a:xfrm>
                <a:off x="1652150" y="1346100"/>
                <a:ext cx="1151999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C15550A-C8B2-AFB9-F084-B06646505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2149" y="1436979"/>
                <a:ext cx="1152000" cy="307777"/>
              </a:xfrm>
              <a:prstGeom prst="rect">
                <a:avLst/>
              </a:prstGeom>
              <a:noFill/>
              <a:ln w="9525">
                <a:noFill/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108000" bIns="0" rtlCol="0" anchor="ctr">
                <a:no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아크패시브</a:t>
                </a:r>
                <a:endParaRPr lang="en-US" altLang="ko-KR" sz="12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  <a:p>
                <a:pPr algn="l">
                  <a:spcAft>
                    <a:spcPts val="200"/>
                  </a:spcAft>
                </a:pPr>
                <a:r>
                  <a:rPr lang="en-US" altLang="ko-KR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: </a:t>
                </a:r>
                <a:r>
                  <a:rPr lang="ko-KR" altLang="en-US" sz="1200" b="1" dirty="0">
                    <a:solidFill>
                      <a:schemeClr val="bg1"/>
                    </a:solidFill>
                    <a:effectLst>
                      <a:glow rad="127000">
                        <a:schemeClr val="tx1"/>
                      </a:glow>
                    </a:effectLst>
                    <a:latin typeface="페이퍼로지 6 SemiBold" pitchFamily="2" charset="-127"/>
                    <a:ea typeface="페이퍼로지 6 SemiBold" pitchFamily="2" charset="-127"/>
                  </a:rPr>
                  <a:t>깨달음</a:t>
                </a:r>
                <a:endParaRPr lang="ko-KR" altLang="en-US" sz="1400" b="1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B1B14D-0F91-F3F9-35FE-C0B0F822750A}"/>
                </a:ext>
              </a:extLst>
            </p:cNvPr>
            <p:cNvSpPr/>
            <p:nvPr/>
          </p:nvSpPr>
          <p:spPr>
            <a:xfrm>
              <a:off x="1" y="2823179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7D0AE0-A49F-0722-0F6B-5CF9F407B6FD}"/>
                </a:ext>
              </a:extLst>
            </p:cNvPr>
            <p:cNvSpPr/>
            <p:nvPr/>
          </p:nvSpPr>
          <p:spPr>
            <a:xfrm>
              <a:off x="1" y="3165078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9D12372-0B7F-E95A-4B51-F34C9ADEAF3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165079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F3A1CD-F44B-E414-C2CF-F9157854116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507392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4651B02-EC5D-C84C-C793-FF8B2F18AA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33645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431068-895C-0BB7-CB2F-410494D8AD68}"/>
                </a:ext>
              </a:extLst>
            </p:cNvPr>
            <p:cNvSpPr/>
            <p:nvPr/>
          </p:nvSpPr>
          <p:spPr>
            <a:xfrm>
              <a:off x="1" y="3507390"/>
              <a:ext cx="1151999" cy="342312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40719C4-253A-1028-423A-6EA4B3CEDDA5}"/>
                </a:ext>
              </a:extLst>
            </p:cNvPr>
            <p:cNvCxnSpPr>
              <a:cxnSpLocks/>
            </p:cNvCxnSpPr>
            <p:nvPr/>
          </p:nvCxnSpPr>
          <p:spPr>
            <a:xfrm>
              <a:off x="9000" y="3849704"/>
              <a:ext cx="1134000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AF343D-D6F9-D330-E74B-95B45DC25E2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49704"/>
              <a:ext cx="1152000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6" r:id="rId4"/>
    <p:sldLayoutId id="2147483667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microsoft.com/office/2007/relationships/hdphoto" Target="../media/hdphoto4.wdp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29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60EF-F793-AF98-890A-D69F2508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3F58013-64D5-9EE0-1F67-C230E6A963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35" name="그림 34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024112-B2AD-5659-F66F-D8D0D352BE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AE6C0-C363-1F19-2636-CFF7F3A4A085}"/>
              </a:ext>
            </a:extLst>
          </p:cNvPr>
          <p:cNvSpPr txBox="1"/>
          <p:nvPr/>
        </p:nvSpPr>
        <p:spPr>
          <a:xfrm>
            <a:off x="1638568" y="120218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전장을 꿰뚫는 창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11EB4-FD8D-681F-3AA5-2A80219F6C60}"/>
              </a:ext>
            </a:extLst>
          </p:cNvPr>
          <p:cNvSpPr txBox="1"/>
          <p:nvPr/>
        </p:nvSpPr>
        <p:spPr>
          <a:xfrm>
            <a:off x="4196327" y="2153554"/>
            <a:ext cx="3169674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(L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ANCE</a:t>
            </a:r>
            <a:r>
              <a:rPr lang="en-US" altLang="ko-KR" sz="16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 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M</a:t>
            </a:r>
            <a:r>
              <a:rPr lang="en-US" altLang="ko-KR" sz="1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ASTER</a:t>
            </a:r>
            <a:r>
              <a:rPr lang="en-US" altLang="ko-KR" sz="2400" spc="100" dirty="0">
                <a:ln w="19050">
                  <a:noFill/>
                </a:ln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Urdu Typesetting" panose="020F0502020204030204" pitchFamily="66" charset="-78"/>
              </a:rPr>
              <a:t>)</a:t>
            </a:r>
            <a:endParaRPr lang="en-US" altLang="ko-KR" sz="1400" spc="100" dirty="0">
              <a:ln w="19050">
                <a:noFill/>
              </a:ln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  <a:cs typeface="Urdu Typesetting" panose="020F0502020204030204" pitchFamily="66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11A6D-B4BE-39E8-3F27-7FBF6CD3329B}"/>
              </a:ext>
            </a:extLst>
          </p:cNvPr>
          <p:cNvSpPr txBox="1"/>
          <p:nvPr/>
        </p:nvSpPr>
        <p:spPr>
          <a:xfrm>
            <a:off x="1039862" y="1691889"/>
            <a:ext cx="3347788" cy="9233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6000" b="1" spc="800" dirty="0">
                <a:solidFill>
                  <a:schemeClr val="bg1"/>
                </a:solidFill>
                <a:effectLst>
                  <a:glow rad="127000">
                    <a:schemeClr val="bg1">
                      <a:lumMod val="65000"/>
                      <a:alpha val="22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함초롬바탕" panose="02030604000101010101" pitchFamily="18" charset="-127"/>
              </a:rPr>
              <a:t>창술사</a:t>
            </a:r>
            <a:endParaRPr lang="en-US" altLang="ko-KR" sz="5400" b="1" spc="800" dirty="0">
              <a:solidFill>
                <a:schemeClr val="bg1"/>
              </a:solidFill>
              <a:effectLst>
                <a:glow rad="127000">
                  <a:schemeClr val="bg1">
                    <a:lumMod val="65000"/>
                    <a:alpha val="22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A6F6D-B468-D663-2695-DCCD24ADD975}"/>
              </a:ext>
            </a:extLst>
          </p:cNvPr>
          <p:cNvSpPr txBox="1"/>
          <p:nvPr/>
        </p:nvSpPr>
        <p:spPr>
          <a:xfrm>
            <a:off x="9845954" y="6068821"/>
            <a:ext cx="2150377" cy="4897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400" spc="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홍진선</a:t>
            </a:r>
            <a:endParaRPr lang="en-US" altLang="ko-KR" sz="1400" spc="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7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2C2D2-BA39-63E5-4C87-EA3EA113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9034BA-FA70-987D-9FCE-0F82AB533A5D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DC5F88-247D-0DA3-B2A6-83353C0DE41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D9CDEBC-B1BF-E770-3AA6-2E57CCE58211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782E1A5-D085-9362-AEF3-471F1CA51543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CEE4A-F8DD-6E0E-4086-B412D3694A7E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D6525D-D4FE-A409-AFC0-29E5B0D5EC05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깨달음 효과 구성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45598D1-E27E-E0ED-149D-4A286EDB6715}"/>
              </a:ext>
            </a:extLst>
          </p:cNvPr>
          <p:cNvSpPr txBox="1"/>
          <p:nvPr/>
        </p:nvSpPr>
        <p:spPr>
          <a:xfrm>
            <a:off x="1379538" y="2363167"/>
            <a:ext cx="605614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깨달음 아크 패시브는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라인의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연계형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이를 보조하는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독립형 효과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구성되어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13AC88-260D-27D2-1F85-BFBEF88F88B6}"/>
              </a:ext>
            </a:extLst>
          </p:cNvPr>
          <p:cNvGrpSpPr/>
          <p:nvPr/>
        </p:nvGrpSpPr>
        <p:grpSpPr>
          <a:xfrm>
            <a:off x="1379538" y="1541808"/>
            <a:ext cx="10070783" cy="656206"/>
            <a:chOff x="2071109" y="1541808"/>
            <a:chExt cx="10070783" cy="656206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D2DD9707-AA6A-5539-269A-FE153428EC27}"/>
                </a:ext>
              </a:extLst>
            </p:cNvPr>
            <p:cNvSpPr txBox="1"/>
            <p:nvPr/>
          </p:nvSpPr>
          <p:spPr>
            <a:xfrm>
              <a:off x="2071109" y="1541808"/>
              <a:ext cx="10070783" cy="411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아크패시브 깨달음 효과의 연계형 효과를 통틀어서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en-US" altLang="ko-KR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OO 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b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예를 들어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티어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 효과인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Ⅰ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연계형 효과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Ⅱ’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Ⅲ’  &amp; ‘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연가심공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모두 포함한 구성을 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ko-KR" altLang="en-US" sz="900" dirty="0" err="1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라인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’으로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명명하고 절정 라인의 깨달음 효과를 습득한 창술사를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창술사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표현합니다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6735F72E-B224-9505-B5FA-153671FB4D58}"/>
                </a:ext>
              </a:extLst>
            </p:cNvPr>
            <p:cNvSpPr txBox="1"/>
            <p:nvPr/>
          </p:nvSpPr>
          <p:spPr>
            <a:xfrm>
              <a:off x="2071110" y="1953011"/>
              <a:ext cx="5292726" cy="24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300"/>
                </a:spcAft>
                <a:buClr>
                  <a:srgbClr val="FF0000"/>
                </a:buClr>
                <a:buFont typeface="Cinzel Bold" panose="00000800000000000000" pitchFamily="50" charset="0"/>
                <a:buChar char="!"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본 문서에서는 연계되지 않고 독립적으로 습득할 수 있는 효과를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chemeClr val="accent2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비연계형 효과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라고 명명합니다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40FB3-A77A-1135-B964-FCEB41C37454}"/>
              </a:ext>
            </a:extLst>
          </p:cNvPr>
          <p:cNvGrpSpPr/>
          <p:nvPr/>
        </p:nvGrpSpPr>
        <p:grpSpPr>
          <a:xfrm>
            <a:off x="1379538" y="2609388"/>
            <a:ext cx="7099057" cy="4054786"/>
            <a:chOff x="1379538" y="2609388"/>
            <a:chExt cx="7099057" cy="4054786"/>
          </a:xfrm>
        </p:grpSpPr>
        <p:pic>
          <p:nvPicPr>
            <p:cNvPr id="213" name="그림 212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848B9D-EC2E-D173-D0E3-46E5C126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r="1" b="20769"/>
            <a:stretch/>
          </p:blipFill>
          <p:spPr>
            <a:xfrm>
              <a:off x="1379538" y="2609388"/>
              <a:ext cx="7099057" cy="4054786"/>
            </a:xfrm>
            <a:prstGeom prst="rect">
              <a:avLst/>
            </a:prstGeom>
          </p:spPr>
        </p:pic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21DF697-149F-3651-D8C1-D8E8407AD8DB}"/>
                </a:ext>
              </a:extLst>
            </p:cNvPr>
            <p:cNvGrpSpPr/>
            <p:nvPr/>
          </p:nvGrpSpPr>
          <p:grpSpPr>
            <a:xfrm>
              <a:off x="2989328" y="3035742"/>
              <a:ext cx="3879477" cy="3509827"/>
              <a:chOff x="2778542" y="3040658"/>
              <a:chExt cx="3879477" cy="3509827"/>
            </a:xfrm>
          </p:grpSpPr>
          <p:pic>
            <p:nvPicPr>
              <p:cNvPr id="241" name="그림 240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DDE0CB9-71BA-72A9-9462-031DB2BE5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611272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242" name="그룹 241">
                <a:extLst>
                  <a:ext uri="{FF2B5EF4-FFF2-40B4-BE49-F238E27FC236}">
                    <a16:creationId xmlns:a16="http://schemas.microsoft.com/office/drawing/2014/main" id="{06B51088-43EC-EE7B-A041-DD245AE597DC}"/>
                  </a:ext>
                </a:extLst>
              </p:cNvPr>
              <p:cNvGrpSpPr/>
              <p:nvPr/>
            </p:nvGrpSpPr>
            <p:grpSpPr>
              <a:xfrm>
                <a:off x="4997276" y="3040658"/>
                <a:ext cx="551376" cy="530245"/>
                <a:chOff x="4997276" y="3040658"/>
                <a:chExt cx="551376" cy="530245"/>
              </a:xfrm>
            </p:grpSpPr>
            <p:pic>
              <p:nvPicPr>
                <p:cNvPr id="304" name="그림 303" descr="댄스, CG 아트워크, 만화 영화, 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D686A75C-A5F8-965E-CB41-4D6F1BEDD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313726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5" name="그룹 304">
                  <a:extLst>
                    <a:ext uri="{FF2B5EF4-FFF2-40B4-BE49-F238E27FC236}">
                      <a16:creationId xmlns:a16="http://schemas.microsoft.com/office/drawing/2014/main" id="{40205ED5-F505-A426-2B7D-90DA9A41A19D}"/>
                    </a:ext>
                  </a:extLst>
                </p:cNvPr>
                <p:cNvGrpSpPr/>
                <p:nvPr/>
              </p:nvGrpSpPr>
              <p:grpSpPr>
                <a:xfrm>
                  <a:off x="4997276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6" name="그림 30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C77A8A-BCB5-B71B-0460-20736C4954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7" name="사각형: 둥근 모서리 306">
                    <a:extLst>
                      <a:ext uri="{FF2B5EF4-FFF2-40B4-BE49-F238E27FC236}">
                        <a16:creationId xmlns:a16="http://schemas.microsoft.com/office/drawing/2014/main" id="{16773BE5-3124-E0F1-6FC6-47B26390107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BA621075-A450-E752-4C3A-BBE2A5DE885F}"/>
                  </a:ext>
                </a:extLst>
              </p:cNvPr>
              <p:cNvGrpSpPr/>
              <p:nvPr/>
            </p:nvGrpSpPr>
            <p:grpSpPr>
              <a:xfrm>
                <a:off x="2778542" y="5027047"/>
                <a:ext cx="551376" cy="530245"/>
                <a:chOff x="2778542" y="5027047"/>
                <a:chExt cx="551376" cy="530245"/>
              </a:xfrm>
            </p:grpSpPr>
            <p:pic>
              <p:nvPicPr>
                <p:cNvPr id="300" name="그림 299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FC2314D-425A-7C2A-4353-620ECCB99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85222D17-67E7-CC51-B1EE-0D68A7AE1C9C}"/>
                    </a:ext>
                  </a:extLst>
                </p:cNvPr>
                <p:cNvGrpSpPr/>
                <p:nvPr/>
              </p:nvGrpSpPr>
              <p:grpSpPr>
                <a:xfrm>
                  <a:off x="2778542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302" name="그림 30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70F60D89-A549-A445-4267-173D97C084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303" name="사각형: 둥근 모서리 302">
                    <a:extLst>
                      <a:ext uri="{FF2B5EF4-FFF2-40B4-BE49-F238E27FC236}">
                        <a16:creationId xmlns:a16="http://schemas.microsoft.com/office/drawing/2014/main" id="{558B366E-2758-8B31-1A39-0E69DF048DD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4" name="그룹 243">
                <a:extLst>
                  <a:ext uri="{FF2B5EF4-FFF2-40B4-BE49-F238E27FC236}">
                    <a16:creationId xmlns:a16="http://schemas.microsoft.com/office/drawing/2014/main" id="{CAEC676B-5472-95F1-5BCD-487F47D53B53}"/>
                  </a:ext>
                </a:extLst>
              </p:cNvPr>
              <p:cNvGrpSpPr/>
              <p:nvPr/>
            </p:nvGrpSpPr>
            <p:grpSpPr>
              <a:xfrm>
                <a:off x="2778542" y="6020240"/>
                <a:ext cx="551376" cy="530245"/>
                <a:chOff x="2778542" y="6020240"/>
                <a:chExt cx="551376" cy="530245"/>
              </a:xfrm>
            </p:grpSpPr>
            <p:pic>
              <p:nvPicPr>
                <p:cNvPr id="296" name="그림 295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D1C17C0-8E7C-137D-FC76-FA7FA1425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1D2CEE6D-CDAB-A86E-237B-CD7B980EECF8}"/>
                    </a:ext>
                  </a:extLst>
                </p:cNvPr>
                <p:cNvGrpSpPr/>
                <p:nvPr/>
              </p:nvGrpSpPr>
              <p:grpSpPr>
                <a:xfrm>
                  <a:off x="2778542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8" name="그림 29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AD45642D-B51B-9603-ABD0-E6194CAB3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9" name="사각형: 둥근 모서리 298">
                    <a:extLst>
                      <a:ext uri="{FF2B5EF4-FFF2-40B4-BE49-F238E27FC236}">
                        <a16:creationId xmlns:a16="http://schemas.microsoft.com/office/drawing/2014/main" id="{C46DE63C-A093-A559-6314-EF53A585E6D9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</p:grpSp>
          </p:grpSp>
          <p:grpSp>
            <p:nvGrpSpPr>
              <p:cNvPr id="245" name="그룹 244">
                <a:extLst>
                  <a:ext uri="{FF2B5EF4-FFF2-40B4-BE49-F238E27FC236}">
                    <a16:creationId xmlns:a16="http://schemas.microsoft.com/office/drawing/2014/main" id="{FD0FD848-D756-E22D-941C-105F13760374}"/>
                  </a:ext>
                </a:extLst>
              </p:cNvPr>
              <p:cNvGrpSpPr/>
              <p:nvPr/>
            </p:nvGrpSpPr>
            <p:grpSpPr>
              <a:xfrm>
                <a:off x="6106643" y="5027047"/>
                <a:ext cx="551376" cy="530245"/>
                <a:chOff x="6106643" y="5027047"/>
                <a:chExt cx="551376" cy="530245"/>
              </a:xfrm>
            </p:grpSpPr>
            <p:pic>
              <p:nvPicPr>
                <p:cNvPr id="292" name="그림 291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7479C33-861A-6A1B-46BC-320B927E5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93" name="그룹 292">
                  <a:extLst>
                    <a:ext uri="{FF2B5EF4-FFF2-40B4-BE49-F238E27FC236}">
                      <a16:creationId xmlns:a16="http://schemas.microsoft.com/office/drawing/2014/main" id="{DBE23E56-CBE3-67DC-7204-26DB34B34CE4}"/>
                    </a:ext>
                  </a:extLst>
                </p:cNvPr>
                <p:cNvGrpSpPr/>
                <p:nvPr/>
              </p:nvGrpSpPr>
              <p:grpSpPr>
                <a:xfrm>
                  <a:off x="6106643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4" name="그림 293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96717F-83B4-F840-82B6-0D742CE2EA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5" name="사각형: 둥근 모서리 294">
                    <a:extLst>
                      <a:ext uri="{FF2B5EF4-FFF2-40B4-BE49-F238E27FC236}">
                        <a16:creationId xmlns:a16="http://schemas.microsoft.com/office/drawing/2014/main" id="{C791402C-A4B4-DE34-9C50-438D90D0056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3708CD39-7CAF-9CFA-C792-0172DFC3298C}"/>
                  </a:ext>
                </a:extLst>
              </p:cNvPr>
              <p:cNvGrpSpPr/>
              <p:nvPr/>
            </p:nvGrpSpPr>
            <p:grpSpPr>
              <a:xfrm>
                <a:off x="6106643" y="6020240"/>
                <a:ext cx="551376" cy="530245"/>
                <a:chOff x="6106643" y="6020240"/>
                <a:chExt cx="551376" cy="530245"/>
              </a:xfrm>
            </p:grpSpPr>
            <p:pic>
              <p:nvPicPr>
                <p:cNvPr id="288" name="그림 287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36126C2-B836-62B9-AE24-0B323406F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9" name="그룹 288">
                  <a:extLst>
                    <a:ext uri="{FF2B5EF4-FFF2-40B4-BE49-F238E27FC236}">
                      <a16:creationId xmlns:a16="http://schemas.microsoft.com/office/drawing/2014/main" id="{520B7877-DE0F-0B6B-6D10-AF2E939A3CB8}"/>
                    </a:ext>
                  </a:extLst>
                </p:cNvPr>
                <p:cNvGrpSpPr/>
                <p:nvPr/>
              </p:nvGrpSpPr>
              <p:grpSpPr>
                <a:xfrm>
                  <a:off x="6106643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90" name="그림 28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66E5A3-C0B3-F219-A265-D558C6940A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91" name="사각형: 둥근 모서리 290">
                    <a:extLst>
                      <a:ext uri="{FF2B5EF4-FFF2-40B4-BE49-F238E27FC236}">
                        <a16:creationId xmlns:a16="http://schemas.microsoft.com/office/drawing/2014/main" id="{247A6BA9-7F2E-F2CE-9989-942DF6803E24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BF883BC1-9B4B-9D24-CF58-BB926765CC66}"/>
                  </a:ext>
                </a:extLst>
              </p:cNvPr>
              <p:cNvGrpSpPr/>
              <p:nvPr/>
            </p:nvGrpSpPr>
            <p:grpSpPr>
              <a:xfrm>
                <a:off x="5272964" y="3531333"/>
                <a:ext cx="0" cy="2604344"/>
                <a:chOff x="5012027" y="2408559"/>
                <a:chExt cx="0" cy="2604344"/>
              </a:xfrm>
            </p:grpSpPr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89E3FB33-9169-6847-F721-CB7086AEF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>
                  <a:extLst>
                    <a:ext uri="{FF2B5EF4-FFF2-40B4-BE49-F238E27FC236}">
                      <a16:creationId xmlns:a16="http://schemas.microsoft.com/office/drawing/2014/main" id="{34544BF1-1607-333B-8D0F-D92C5AD99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>
                  <a:extLst>
                    <a:ext uri="{FF2B5EF4-FFF2-40B4-BE49-F238E27FC236}">
                      <a16:creationId xmlns:a16="http://schemas.microsoft.com/office/drawing/2014/main" id="{0C24AA4A-05A3-18E1-EC4B-466DFEA01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2027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802A3C02-47E7-3116-819A-0D9900FFB98D}"/>
                  </a:ext>
                </a:extLst>
              </p:cNvPr>
              <p:cNvGrpSpPr/>
              <p:nvPr/>
            </p:nvGrpSpPr>
            <p:grpSpPr>
              <a:xfrm>
                <a:off x="4997276" y="4033852"/>
                <a:ext cx="551376" cy="530245"/>
                <a:chOff x="4997276" y="4033852"/>
                <a:chExt cx="551376" cy="530245"/>
              </a:xfrm>
            </p:grpSpPr>
            <p:pic>
              <p:nvPicPr>
                <p:cNvPr id="281" name="그림 280" descr="댄스, 빛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971B5AD-7953-6593-6D12-6E3CFFED9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82" name="그룹 281">
                  <a:extLst>
                    <a:ext uri="{FF2B5EF4-FFF2-40B4-BE49-F238E27FC236}">
                      <a16:creationId xmlns:a16="http://schemas.microsoft.com/office/drawing/2014/main" id="{343F737C-C95A-1CFD-9956-DF62A02A827A}"/>
                    </a:ext>
                  </a:extLst>
                </p:cNvPr>
                <p:cNvGrpSpPr/>
                <p:nvPr/>
              </p:nvGrpSpPr>
              <p:grpSpPr>
                <a:xfrm>
                  <a:off x="4997276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83" name="그림 282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B270D6A-5518-10EB-BDBF-BE52C7D41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4" name="사각형: 둥근 모서리 283">
                    <a:extLst>
                      <a:ext uri="{FF2B5EF4-FFF2-40B4-BE49-F238E27FC236}">
                        <a16:creationId xmlns:a16="http://schemas.microsoft.com/office/drawing/2014/main" id="{32FBED2B-0C43-5209-9471-7AA6FFA3B25B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917F16EA-E768-A355-8C74-88594455F871}"/>
                  </a:ext>
                </a:extLst>
              </p:cNvPr>
              <p:cNvGrpSpPr/>
              <p:nvPr/>
            </p:nvGrpSpPr>
            <p:grpSpPr>
              <a:xfrm>
                <a:off x="4997276" y="5027047"/>
                <a:ext cx="551376" cy="530245"/>
                <a:chOff x="4997276" y="5027047"/>
                <a:chExt cx="551376" cy="530245"/>
              </a:xfrm>
            </p:grpSpPr>
            <p:pic>
              <p:nvPicPr>
                <p:cNvPr id="277" name="그림 276" descr="댄스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D702D55-E417-6CC5-8D4A-E6F9CB628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7954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78" name="그룹 277">
                  <a:extLst>
                    <a:ext uri="{FF2B5EF4-FFF2-40B4-BE49-F238E27FC236}">
                      <a16:creationId xmlns:a16="http://schemas.microsoft.com/office/drawing/2014/main" id="{6E858847-F3D5-6B37-DBAD-BD4B41427C6F}"/>
                    </a:ext>
                  </a:extLst>
                </p:cNvPr>
                <p:cNvGrpSpPr/>
                <p:nvPr/>
              </p:nvGrpSpPr>
              <p:grpSpPr>
                <a:xfrm>
                  <a:off x="4997276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9" name="그림 278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C64C00BB-8CC7-98B8-5E71-9A2EACBA41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80" name="사각형: 둥근 모서리 279">
                    <a:extLst>
                      <a:ext uri="{FF2B5EF4-FFF2-40B4-BE49-F238E27FC236}">
                        <a16:creationId xmlns:a16="http://schemas.microsoft.com/office/drawing/2014/main" id="{EC132773-4894-A6C9-93BF-AD1A14672D3F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8884352-3867-5E32-6A8B-38ABBF216162}"/>
                  </a:ext>
                </a:extLst>
              </p:cNvPr>
              <p:cNvGrpSpPr/>
              <p:nvPr/>
            </p:nvGrpSpPr>
            <p:grpSpPr>
              <a:xfrm>
                <a:off x="4997276" y="6020240"/>
                <a:ext cx="551376" cy="530245"/>
                <a:chOff x="3722193" y="1435284"/>
                <a:chExt cx="721213" cy="693572"/>
              </a:xfrm>
            </p:grpSpPr>
            <p:pic>
              <p:nvPicPr>
                <p:cNvPr id="275" name="그림 27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CC4C509-D69A-0A21-CE4A-C9C9A86BD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76" name="사각형: 둥근 모서리 275">
                  <a:extLst>
                    <a:ext uri="{FF2B5EF4-FFF2-40B4-BE49-F238E27FC236}">
                      <a16:creationId xmlns:a16="http://schemas.microsoft.com/office/drawing/2014/main" id="{2B5B689E-41C5-BF95-DD64-FEF6A6C09491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807E2453-FD20-C3A4-ED79-8294825AA6F3}"/>
                  </a:ext>
                </a:extLst>
              </p:cNvPr>
              <p:cNvGrpSpPr/>
              <p:nvPr/>
            </p:nvGrpSpPr>
            <p:grpSpPr>
              <a:xfrm>
                <a:off x="4163597" y="3531333"/>
                <a:ext cx="0" cy="2604344"/>
                <a:chOff x="4070313" y="2408559"/>
                <a:chExt cx="0" cy="2604344"/>
              </a:xfrm>
            </p:grpSpPr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798D6BD-A28D-19BD-E4DA-25CD67B9E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240855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>
                  <a:extLst>
                    <a:ext uri="{FF2B5EF4-FFF2-40B4-BE49-F238E27FC236}">
                      <a16:creationId xmlns:a16="http://schemas.microsoft.com/office/drawing/2014/main" id="{BF6D3B33-6C15-5C0A-A9FC-52746E754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3387729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연결선 273">
                  <a:extLst>
                    <a:ext uri="{FF2B5EF4-FFF2-40B4-BE49-F238E27FC236}">
                      <a16:creationId xmlns:a16="http://schemas.microsoft.com/office/drawing/2014/main" id="{013BDBC8-A0EC-89B1-8578-CA55874E6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70313" y="4394948"/>
                  <a:ext cx="0" cy="617955"/>
                </a:xfrm>
                <a:prstGeom prst="line">
                  <a:avLst/>
                </a:prstGeom>
                <a:ln w="127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74000">
                        <a:schemeClr val="bg1">
                          <a:lumMod val="50000"/>
                          <a:alpha val="50000"/>
                        </a:schemeClr>
                      </a:gs>
                      <a:gs pos="83000">
                        <a:schemeClr val="bg1">
                          <a:lumMod val="50000"/>
                          <a:alpha val="2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D051A862-4AC6-479B-4FCD-DDD57E72D013}"/>
                  </a:ext>
                </a:extLst>
              </p:cNvPr>
              <p:cNvGrpSpPr/>
              <p:nvPr/>
            </p:nvGrpSpPr>
            <p:grpSpPr>
              <a:xfrm>
                <a:off x="3887909" y="3040658"/>
                <a:ext cx="551376" cy="530245"/>
                <a:chOff x="3887909" y="3040658"/>
                <a:chExt cx="551376" cy="530245"/>
              </a:xfrm>
            </p:grpSpPr>
            <p:pic>
              <p:nvPicPr>
                <p:cNvPr id="268" name="그림 267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B1E25A5-624D-7F14-F59E-F994F1D16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7DE38F6A-180F-70D4-4CE6-DCDF53F1AF9C}"/>
                    </a:ext>
                  </a:extLst>
                </p:cNvPr>
                <p:cNvGrpSpPr/>
                <p:nvPr/>
              </p:nvGrpSpPr>
              <p:grpSpPr>
                <a:xfrm>
                  <a:off x="3887909" y="3040658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70" name="그림 269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6CB4D7-877F-634B-0E34-40BACAC1DC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71" name="사각형: 둥근 모서리 270">
                    <a:extLst>
                      <a:ext uri="{FF2B5EF4-FFF2-40B4-BE49-F238E27FC236}">
                        <a16:creationId xmlns:a16="http://schemas.microsoft.com/office/drawing/2014/main" id="{3F94253C-B718-87E1-5940-1FEC253CB991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76D11A6F-2CA3-02EB-4EED-06B6321652CE}"/>
                  </a:ext>
                </a:extLst>
              </p:cNvPr>
              <p:cNvGrpSpPr/>
              <p:nvPr/>
            </p:nvGrpSpPr>
            <p:grpSpPr>
              <a:xfrm>
                <a:off x="3887909" y="4033852"/>
                <a:ext cx="551376" cy="530245"/>
                <a:chOff x="3887909" y="4033852"/>
                <a:chExt cx="551376" cy="530245"/>
              </a:xfrm>
            </p:grpSpPr>
            <p:pic>
              <p:nvPicPr>
                <p:cNvPr id="264" name="그림 263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49702A9-A6DA-E07B-93B5-9858F66F6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CA97EEA9-B7EB-35AF-69B3-D2D9407DF615}"/>
                    </a:ext>
                  </a:extLst>
                </p:cNvPr>
                <p:cNvGrpSpPr/>
                <p:nvPr/>
              </p:nvGrpSpPr>
              <p:grpSpPr>
                <a:xfrm>
                  <a:off x="3887909" y="4033852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6" name="그림 265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F80E6D45-3485-F857-F97C-4E7D8BCF4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7" name="사각형: 둥근 모서리 266">
                    <a:extLst>
                      <a:ext uri="{FF2B5EF4-FFF2-40B4-BE49-F238E27FC236}">
                        <a16:creationId xmlns:a16="http://schemas.microsoft.com/office/drawing/2014/main" id="{1D8BD010-B28F-43D8-5AD4-4BEA56B412CA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0A41F414-C0ED-0A11-ED82-35CFDF44C63E}"/>
                  </a:ext>
                </a:extLst>
              </p:cNvPr>
              <p:cNvGrpSpPr/>
              <p:nvPr/>
            </p:nvGrpSpPr>
            <p:grpSpPr>
              <a:xfrm>
                <a:off x="3887909" y="5027047"/>
                <a:ext cx="551376" cy="530245"/>
                <a:chOff x="3887909" y="5027047"/>
                <a:chExt cx="551376" cy="530245"/>
              </a:xfrm>
            </p:grpSpPr>
            <p:pic>
              <p:nvPicPr>
                <p:cNvPr id="260" name="그림 259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2919DAA-5BB4-55B8-14B5-E86160014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61" name="그룹 260">
                  <a:extLst>
                    <a:ext uri="{FF2B5EF4-FFF2-40B4-BE49-F238E27FC236}">
                      <a16:creationId xmlns:a16="http://schemas.microsoft.com/office/drawing/2014/main" id="{4F48401B-2486-1D42-89E7-62952BD3C8EB}"/>
                    </a:ext>
                  </a:extLst>
                </p:cNvPr>
                <p:cNvGrpSpPr/>
                <p:nvPr/>
              </p:nvGrpSpPr>
              <p:grpSpPr>
                <a:xfrm>
                  <a:off x="3887909" y="5027047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62" name="그림 261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D29BDDF0-985A-DD55-B241-093C1F373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63" name="사각형: 둥근 모서리 262">
                    <a:extLst>
                      <a:ext uri="{FF2B5EF4-FFF2-40B4-BE49-F238E27FC236}">
                        <a16:creationId xmlns:a16="http://schemas.microsoft.com/office/drawing/2014/main" id="{A71D0B9B-DCD0-232A-78AD-79FBC8E18A0E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id="{4D3EFFBD-B3B4-5425-83F9-12DE784BE532}"/>
                  </a:ext>
                </a:extLst>
              </p:cNvPr>
              <p:cNvGrpSpPr/>
              <p:nvPr/>
            </p:nvGrpSpPr>
            <p:grpSpPr>
              <a:xfrm>
                <a:off x="3887909" y="6020240"/>
                <a:ext cx="551376" cy="530245"/>
                <a:chOff x="3887909" y="6020240"/>
                <a:chExt cx="551376" cy="530245"/>
              </a:xfrm>
            </p:grpSpPr>
            <p:pic>
              <p:nvPicPr>
                <p:cNvPr id="256" name="그림 255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934FDF2-D237-E264-3FA1-CD3F3EEE6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85674830-9AAF-3AF1-2F21-E3D3C9D4735E}"/>
                    </a:ext>
                  </a:extLst>
                </p:cNvPr>
                <p:cNvGrpSpPr/>
                <p:nvPr/>
              </p:nvGrpSpPr>
              <p:grpSpPr>
                <a:xfrm>
                  <a:off x="3887909" y="6020240"/>
                  <a:ext cx="551376" cy="530245"/>
                  <a:chOff x="3722193" y="1435284"/>
                  <a:chExt cx="721213" cy="693572"/>
                </a:xfrm>
              </p:grpSpPr>
              <p:pic>
                <p:nvPicPr>
                  <p:cNvPr id="258" name="그림 257" descr="원, 다채로움, 스크린샷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FA38DA-C6DC-F709-9165-8615263A02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96" t="4316" r="13668" b="78909"/>
                  <a:stretch/>
                </p:blipFill>
                <p:spPr>
                  <a:xfrm>
                    <a:off x="3722193" y="1435284"/>
                    <a:ext cx="721213" cy="67081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sp>
                <p:nvSpPr>
                  <p:cNvPr id="259" name="사각형: 둥근 모서리 258">
                    <a:extLst>
                      <a:ext uri="{FF2B5EF4-FFF2-40B4-BE49-F238E27FC236}">
                        <a16:creationId xmlns:a16="http://schemas.microsoft.com/office/drawing/2014/main" id="{B51129F9-3FFE-33D0-F323-A3EDD13478F3}"/>
                      </a:ext>
                    </a:extLst>
                  </p:cNvPr>
                  <p:cNvSpPr/>
                  <p:nvPr/>
                </p:nvSpPr>
                <p:spPr>
                  <a:xfrm>
                    <a:off x="3885856" y="192428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B41A1E49-5EA6-0A70-4CE0-A55203E79FAE}"/>
                </a:ext>
              </a:extLst>
            </p:cNvPr>
            <p:cNvGrpSpPr/>
            <p:nvPr/>
          </p:nvGrpSpPr>
          <p:grpSpPr>
            <a:xfrm>
              <a:off x="2868790" y="2686281"/>
              <a:ext cx="4108603" cy="3854438"/>
              <a:chOff x="2868790" y="2686281"/>
              <a:chExt cx="4108603" cy="3854438"/>
            </a:xfrm>
          </p:grpSpPr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D6A37FDA-2A81-DE4C-F6CE-9189772F4F4C}"/>
                  </a:ext>
                </a:extLst>
              </p:cNvPr>
              <p:cNvGrpSpPr/>
              <p:nvPr/>
            </p:nvGrpSpPr>
            <p:grpSpPr>
              <a:xfrm>
                <a:off x="2868790" y="2686281"/>
                <a:ext cx="4108603" cy="3854438"/>
                <a:chOff x="2608686" y="2691197"/>
                <a:chExt cx="4108603" cy="3854438"/>
              </a:xfrm>
            </p:grpSpPr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79D29E9B-B080-2297-6835-310618882175}"/>
                    </a:ext>
                  </a:extLst>
                </p:cNvPr>
                <p:cNvGrpSpPr/>
                <p:nvPr/>
              </p:nvGrpSpPr>
              <p:grpSpPr>
                <a:xfrm>
                  <a:off x="2608686" y="2691197"/>
                  <a:ext cx="4108603" cy="3854438"/>
                  <a:chOff x="2608686" y="2443593"/>
                  <a:chExt cx="4108603" cy="3854438"/>
                </a:xfrm>
              </p:grpSpPr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162A930C-D89A-B6DF-BDD6-59E9DB6260A2}"/>
                      </a:ext>
                    </a:extLst>
                  </p:cNvPr>
                  <p:cNvGrpSpPr/>
                  <p:nvPr/>
                </p:nvGrpSpPr>
                <p:grpSpPr>
                  <a:xfrm>
                    <a:off x="3736743" y="2443593"/>
                    <a:ext cx="752128" cy="3852099"/>
                    <a:chOff x="3736743" y="2400585"/>
                    <a:chExt cx="752128" cy="3852099"/>
                  </a:xfrm>
                </p:grpSpPr>
                <p:sp>
                  <p:nvSpPr>
                    <p:cNvPr id="239" name="직사각형 238">
                      <a:extLst>
                        <a:ext uri="{FF2B5EF4-FFF2-40B4-BE49-F238E27FC236}">
                          <a16:creationId xmlns:a16="http://schemas.microsoft.com/office/drawing/2014/main" id="{286FE8D6-BEE8-3E16-676A-6D1E89EFD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6744" y="2646806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550CEBEE-56A2-37AF-C60E-71E5D6C223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6743" y="2400585"/>
                      <a:ext cx="752127" cy="246221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solidFill>
                        <a:srgbClr val="0070C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6B421AA0-3CDD-B1FA-EA16-202B9D8246B5}"/>
                      </a:ext>
                    </a:extLst>
                  </p:cNvPr>
                  <p:cNvGrpSpPr/>
                  <p:nvPr/>
                </p:nvGrpSpPr>
                <p:grpSpPr>
                  <a:xfrm>
                    <a:off x="2608686" y="3072228"/>
                    <a:ext cx="4108603" cy="3225803"/>
                    <a:chOff x="2608686" y="3072228"/>
                    <a:chExt cx="4108603" cy="3225803"/>
                  </a:xfrm>
                </p:grpSpPr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474C8695-5C01-3BFC-6F45-A791919548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3072228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절제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6C5F4464-300F-C724-B47B-6BEFC3FC4B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4065422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이동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FD480620-51EC-9F81-3764-6A8F911BF6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5058617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강화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5E4933AF-E094-0B9C-F776-2130BF98B0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119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rgbClr val="0070C0">
                                <a:alpha val="80000"/>
                              </a:srgb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연가비기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rgbClr val="0070C0">
                              <a:alpha val="80000"/>
                            </a:srgb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3" name="TextBox 322">
                      <a:extLst>
                        <a:ext uri="{FF2B5EF4-FFF2-40B4-BE49-F238E27FC236}">
                          <a16:creationId xmlns:a16="http://schemas.microsoft.com/office/drawing/2014/main" id="{3CB5FFCC-5298-8B92-347D-897E7D2652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08686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치명적인 베기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25" name="TextBox 324">
                      <a:extLst>
                        <a:ext uri="{FF2B5EF4-FFF2-40B4-BE49-F238E27FC236}">
                          <a16:creationId xmlns:a16="http://schemas.microsoft.com/office/drawing/2014/main" id="{D3DC537B-FB28-C1CB-CD69-B6EC752DC2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2852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연가표식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922FDD29-8ED0-4985-D0C7-C4A555B356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7580" y="5058617"/>
                      <a:ext cx="77970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A8D97783-EFA8-0A39-F270-130B08DF93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1746" y="6051810"/>
                      <a:ext cx="55137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>
                                <a:lumMod val="65000"/>
                                <a:lumOff val="35000"/>
                                <a:alpha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>
                          <a:glow rad="127000">
                            <a:schemeClr val="tx1">
                              <a:lumMod val="65000"/>
                              <a:lumOff val="35000"/>
                              <a:alpha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219" name="그룹 218">
                  <a:extLst>
                    <a:ext uri="{FF2B5EF4-FFF2-40B4-BE49-F238E27FC236}">
                      <a16:creationId xmlns:a16="http://schemas.microsoft.com/office/drawing/2014/main" id="{A367E594-361D-0149-9FA2-4ECBAF93D73C}"/>
                    </a:ext>
                  </a:extLst>
                </p:cNvPr>
                <p:cNvGrpSpPr/>
                <p:nvPr/>
              </p:nvGrpSpPr>
              <p:grpSpPr>
                <a:xfrm>
                  <a:off x="4845372" y="2691197"/>
                  <a:ext cx="752127" cy="3854438"/>
                  <a:chOff x="4845372" y="2443593"/>
                  <a:chExt cx="752127" cy="3854438"/>
                </a:xfrm>
              </p:grpSpPr>
              <p:grpSp>
                <p:nvGrpSpPr>
                  <p:cNvPr id="222" name="그룹 221">
                    <a:extLst>
                      <a:ext uri="{FF2B5EF4-FFF2-40B4-BE49-F238E27FC236}">
                        <a16:creationId xmlns:a16="http://schemas.microsoft.com/office/drawing/2014/main" id="{00353096-E6CD-D2F8-2057-913F529435EA}"/>
                      </a:ext>
                    </a:extLst>
                  </p:cNvPr>
                  <p:cNvGrpSpPr/>
                  <p:nvPr/>
                </p:nvGrpSpPr>
                <p:grpSpPr>
                  <a:xfrm>
                    <a:off x="4845372" y="2443593"/>
                    <a:ext cx="752127" cy="3852099"/>
                    <a:chOff x="4845372" y="2443593"/>
                    <a:chExt cx="752127" cy="3852099"/>
                  </a:xfrm>
                </p:grpSpPr>
                <p:sp>
                  <p:nvSpPr>
                    <p:cNvPr id="228" name="직사각형 227">
                      <a:extLst>
                        <a:ext uri="{FF2B5EF4-FFF2-40B4-BE49-F238E27FC236}">
                          <a16:creationId xmlns:a16="http://schemas.microsoft.com/office/drawing/2014/main" id="{9BED54D0-E448-8838-2038-7F6334BD8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5372" y="2689814"/>
                      <a:ext cx="752127" cy="3605878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9" name="TextBox 228">
                      <a:extLst>
                        <a:ext uri="{FF2B5EF4-FFF2-40B4-BE49-F238E27FC236}">
                          <a16:creationId xmlns:a16="http://schemas.microsoft.com/office/drawing/2014/main" id="{FB7A38FD-1837-174C-35FF-996FA2BECF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45372" y="2443593"/>
                      <a:ext cx="752127" cy="24622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</a:ln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절정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라인</a:t>
                      </a:r>
                      <a:endParaRPr lang="en-US" altLang="ko-KR" sz="1000" dirty="0">
                        <a:solidFill>
                          <a:schemeClr val="bg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223" name="그룹 222">
                    <a:extLst>
                      <a:ext uri="{FF2B5EF4-FFF2-40B4-BE49-F238E27FC236}">
                        <a16:creationId xmlns:a16="http://schemas.microsoft.com/office/drawing/2014/main" id="{7A015EE3-3E5D-2D21-654C-28CF3ED33F86}"/>
                      </a:ext>
                    </a:extLst>
                  </p:cNvPr>
                  <p:cNvGrpSpPr/>
                  <p:nvPr/>
                </p:nvGrpSpPr>
                <p:grpSpPr>
                  <a:xfrm>
                    <a:off x="4946035" y="3072228"/>
                    <a:ext cx="550800" cy="3225803"/>
                    <a:chOff x="4946035" y="3072228"/>
                    <a:chExt cx="550800" cy="3225803"/>
                  </a:xfrm>
                </p:grpSpPr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5DA6AE97-A7D9-8E26-35FE-22DA92C45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3072228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Ⅰ</a:t>
                      </a:r>
                    </a:p>
                  </p:txBody>
                </p:sp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4B0A50B5-4E58-B9B3-0306-1F606E5F10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4065422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Ⅱ</a:t>
                      </a:r>
                    </a:p>
                  </p:txBody>
                </p:sp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73BE3578-F385-6997-EF05-E93B16D75E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5058617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절정 </a:t>
                      </a:r>
                      <a:r>
                        <a:rPr lang="en-US" altLang="ko-KR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Ⅲ</a:t>
                      </a:r>
                    </a:p>
                  </p:txBody>
                </p:sp>
                <p:sp>
                  <p:nvSpPr>
                    <p:cNvPr id="227" name="TextBox 226">
                      <a:extLst>
                        <a:ext uri="{FF2B5EF4-FFF2-40B4-BE49-F238E27FC236}">
                          <a16:creationId xmlns:a16="http://schemas.microsoft.com/office/drawing/2014/main" id="{416703BA-9B03-FDA0-71D5-90633F22EA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46035" y="6051810"/>
                      <a:ext cx="550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Ins="36000" rtlCol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spcAft>
                          <a:spcPts val="400"/>
                        </a:spcAft>
                        <a:defRPr sz="10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defRPr>
                      </a:lvl1pPr>
                    </a:lstStyle>
                    <a:p>
                      <a:r>
                        <a:rPr lang="ko-KR" altLang="en-US" dirty="0">
                          <a:effectLst>
                            <a:glow rad="127000">
                              <a:srgbClr val="FF0000">
                                <a:alpha val="80000"/>
                              </a:srgbClr>
                            </a:glow>
                          </a:effectLst>
                        </a:rPr>
                        <a:t>연가심공</a:t>
                      </a:r>
                      <a:endParaRPr lang="en-US" altLang="ko-KR" dirty="0">
                        <a:effectLst>
                          <a:glow rad="127000">
                            <a:srgbClr val="FF0000">
                              <a:alpha val="80000"/>
                            </a:srgbClr>
                          </a:glow>
                        </a:effectLst>
                      </a:endParaRPr>
                    </a:p>
                  </p:txBody>
                </p:sp>
              </p:grpSp>
            </p:grp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DEAA912B-786F-A4E4-E562-C54C28115037}"/>
                  </a:ext>
                </a:extLst>
              </p:cNvPr>
              <p:cNvGrpSpPr/>
              <p:nvPr/>
            </p:nvGrpSpPr>
            <p:grpSpPr>
              <a:xfrm>
                <a:off x="6211475" y="4727106"/>
                <a:ext cx="752127" cy="1811274"/>
                <a:chOff x="6211475" y="4657535"/>
                <a:chExt cx="752127" cy="1811274"/>
              </a:xfrm>
            </p:grpSpPr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6AB2E13-E2D8-71EE-0C10-A8A2477BFB5C}"/>
                    </a:ext>
                  </a:extLst>
                </p:cNvPr>
                <p:cNvSpPr/>
                <p:nvPr/>
              </p:nvSpPr>
              <p:spPr>
                <a:xfrm>
                  <a:off x="6211475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F5B0A8C2-E169-BB51-0FD2-268FD3306B13}"/>
                    </a:ext>
                  </a:extLst>
                </p:cNvPr>
                <p:cNvSpPr txBox="1"/>
                <p:nvPr/>
              </p:nvSpPr>
              <p:spPr>
                <a:xfrm>
                  <a:off x="6211475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05922E74-2DB7-A354-FF2C-7C13A3C8D036}"/>
                  </a:ext>
                </a:extLst>
              </p:cNvPr>
              <p:cNvGrpSpPr/>
              <p:nvPr/>
            </p:nvGrpSpPr>
            <p:grpSpPr>
              <a:xfrm>
                <a:off x="2882582" y="4727106"/>
                <a:ext cx="752127" cy="1811274"/>
                <a:chOff x="6215780" y="4657535"/>
                <a:chExt cx="752127" cy="1811274"/>
              </a:xfrm>
            </p:grpSpPr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EAB38B54-FE36-DAC6-2350-FA08EBE9151C}"/>
                    </a:ext>
                  </a:extLst>
                </p:cNvPr>
                <p:cNvSpPr/>
                <p:nvPr/>
              </p:nvSpPr>
              <p:spPr>
                <a:xfrm>
                  <a:off x="6215780" y="4888367"/>
                  <a:ext cx="752127" cy="158044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64234D1D-B91B-CE94-B11D-37345650B048}"/>
                    </a:ext>
                  </a:extLst>
                </p:cNvPr>
                <p:cNvSpPr txBox="1"/>
                <p:nvPr/>
              </p:nvSpPr>
              <p:spPr>
                <a:xfrm>
                  <a:off x="6215780" y="4657535"/>
                  <a:ext cx="752127" cy="23083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r>
                    <a:rPr lang="ko-KR" altLang="en-US" sz="9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비연계형 효과</a:t>
                  </a:r>
                  <a:endParaRPr lang="en-US" altLang="ko-KR" sz="9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8B42F8-7A54-CA01-F6C2-BCDC81DAC783}"/>
              </a:ext>
            </a:extLst>
          </p:cNvPr>
          <p:cNvGrpSpPr/>
          <p:nvPr/>
        </p:nvGrpSpPr>
        <p:grpSpPr>
          <a:xfrm>
            <a:off x="1379538" y="644527"/>
            <a:ext cx="10585450" cy="826305"/>
            <a:chOff x="1379538" y="644527"/>
            <a:chExt cx="10585450" cy="826305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2697150-163D-DD30-D0AE-82A850ACDC54}"/>
                </a:ext>
              </a:extLst>
            </p:cNvPr>
            <p:cNvSpPr/>
            <p:nvPr/>
          </p:nvSpPr>
          <p:spPr>
            <a:xfrm>
              <a:off x="1379538" y="644527"/>
              <a:ext cx="10585450" cy="82630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8E3D295-A2AC-5E4E-C855-390FD9320994}"/>
                </a:ext>
              </a:extLst>
            </p:cNvPr>
            <p:cNvGrpSpPr/>
            <p:nvPr/>
          </p:nvGrpSpPr>
          <p:grpSpPr>
            <a:xfrm>
              <a:off x="2192406" y="666232"/>
              <a:ext cx="6336671" cy="709392"/>
              <a:chOff x="1523341" y="1181604"/>
              <a:chExt cx="6336671" cy="709392"/>
            </a:xfrm>
          </p:grpSpPr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5804647-69B8-E9A0-9D67-635ADD17C2D4}"/>
                  </a:ext>
                </a:extLst>
              </p:cNvPr>
              <p:cNvSpPr txBox="1"/>
              <p:nvPr/>
            </p:nvSpPr>
            <p:spPr>
              <a:xfrm>
                <a:off x="1523341" y="1470368"/>
                <a:ext cx="6336671" cy="420628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난무 스탠스 중심 </a:t>
                </a:r>
                <a:r>
                  <a:rPr lang="en-US" altLang="ko-KR" sz="900" dirty="0">
                    <a:solidFill>
                      <a:srgbClr val="FF0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집중 스탠스 중심</a:t>
                </a:r>
                <a:r>
                  <a:rPr lang="en-US" altLang="ko-KR" sz="90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불가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변경 권장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9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en-US" altLang="ko-KR" sz="9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연속적으로 꾸준한 피해 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vs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순간적으로 강력한 피해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등등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스탠스 별 특징을 강조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하고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스타일을 명확하게 구분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하여 하나의 클래스 내에서 </a:t>
                </a: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상반된 전투 경험을 제공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051D18A7-23C8-3465-8942-F55200730B3E}"/>
                  </a:ext>
                </a:extLst>
              </p:cNvPr>
              <p:cNvGrpSpPr/>
              <p:nvPr/>
            </p:nvGrpSpPr>
            <p:grpSpPr>
              <a:xfrm>
                <a:off x="1523341" y="1181604"/>
                <a:ext cx="2644640" cy="284321"/>
                <a:chOff x="1523341" y="1181604"/>
                <a:chExt cx="2644640" cy="284321"/>
              </a:xfrm>
            </p:grpSpPr>
            <p:sp>
              <p:nvSpPr>
                <p:cNvPr id="196" name="사각형: 둥근 모서리 195">
                  <a:extLst>
                    <a:ext uri="{FF2B5EF4-FFF2-40B4-BE49-F238E27FC236}">
                      <a16:creationId xmlns:a16="http://schemas.microsoft.com/office/drawing/2014/main" id="{CAB81BD0-F03D-D628-8085-E3B7D4ECEAB7}"/>
                    </a:ext>
                  </a:extLst>
                </p:cNvPr>
                <p:cNvSpPr/>
                <p:nvPr/>
              </p:nvSpPr>
              <p:spPr>
                <a:xfrm>
                  <a:off x="1523342" y="1181604"/>
                  <a:ext cx="2644639" cy="284321"/>
                </a:xfrm>
                <a:prstGeom prst="roundRect">
                  <a:avLst>
                    <a:gd name="adj" fmla="val 23216"/>
                  </a:avLst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rIns="0" rtlCol="0" anchor="ctr">
                  <a:spAutoFit/>
                </a:bodyPr>
                <a:lstStyle/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스탠스 별 특징을 강조하며 상반된 전투 경험 제공</a:t>
                  </a:r>
                </a:p>
              </p:txBody>
            </p:sp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8B7EB317-99F5-E0FB-73C8-DE934D92E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341" y="1417157"/>
                  <a:ext cx="2644640" cy="0"/>
                </a:xfrm>
                <a:prstGeom prst="line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E06EDF-AF17-A8FC-081E-D65F1D70497B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ECE30DD-ED4A-0703-D62B-4CF4E1B71CC0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CC8FB6-BAB7-41E9-326F-69425992B6B1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A6F45F-AB7D-2998-D3E9-E0527279B51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725379-89DE-2535-924B-0E9C62B5CF9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3188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5D54-10E1-52F4-7CC9-ABF980BB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E807E6FB-B4F3-1AAE-CD33-8A972542311E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962B016-D52F-256B-BD3C-27B63C3EA0AA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F2B5381-67B9-1133-22E1-7A3503FDA620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2F5292B-5856-9C20-0934-2C4EFF0475A5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9E2AE9F-D9AD-DA0F-A385-E23DC8151EBD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EAD0F64-7037-ACE5-CEA0-29FB3C202CC9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연계형 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D95704-8FBE-1374-669A-29E9D8608DBF}"/>
              </a:ext>
            </a:extLst>
          </p:cNvPr>
          <p:cNvGrpSpPr/>
          <p:nvPr/>
        </p:nvGrpSpPr>
        <p:grpSpPr>
          <a:xfrm>
            <a:off x="1379538" y="708083"/>
            <a:ext cx="10812462" cy="222191"/>
            <a:chOff x="1379538" y="169604"/>
            <a:chExt cx="10812462" cy="222191"/>
          </a:xfrm>
          <a:effectLst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BA1DE9-9462-2AA3-9777-AB2277CD1768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개요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783B299-C08E-BCE6-0442-DF34B76D148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09F3DE-EB6A-8E7D-D760-FF99C2B7B163}"/>
              </a:ext>
            </a:extLst>
          </p:cNvPr>
          <p:cNvSpPr txBox="1"/>
          <p:nvPr/>
        </p:nvSpPr>
        <p:spPr>
          <a:xfrm>
            <a:off x="6672263" y="1208368"/>
            <a:ext cx="888733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라인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166183-ACC1-57D2-4C4B-BCE000332D30}"/>
              </a:ext>
            </a:extLst>
          </p:cNvPr>
          <p:cNvGrpSpPr/>
          <p:nvPr/>
        </p:nvGrpSpPr>
        <p:grpSpPr>
          <a:xfrm>
            <a:off x="1379538" y="1208368"/>
            <a:ext cx="3368203" cy="263791"/>
            <a:chOff x="1379538" y="756955"/>
            <a:chExt cx="3368203" cy="2637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314B31-40A4-30D0-10C1-DF57F6D5181E}"/>
                </a:ext>
              </a:extLst>
            </p:cNvPr>
            <p:cNvSpPr txBox="1"/>
            <p:nvPr/>
          </p:nvSpPr>
          <p:spPr>
            <a:xfrm>
              <a:off x="1379538" y="756955"/>
              <a:ext cx="888733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A3FB57C-65DD-A530-3538-A96295DCCBF1}"/>
                </a:ext>
              </a:extLst>
            </p:cNvPr>
            <p:cNvGrpSpPr/>
            <p:nvPr/>
          </p:nvGrpSpPr>
          <p:grpSpPr>
            <a:xfrm>
              <a:off x="2445829" y="770203"/>
              <a:ext cx="2301912" cy="250543"/>
              <a:chOff x="2445829" y="4140525"/>
              <a:chExt cx="2301912" cy="250543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D9A3074-C01A-CDBD-2B6A-230F00C61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D3C0ADA-FF48-C7B4-CF4D-E42FF237C825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301912" cy="246221"/>
                <a:chOff x="2445829" y="4140525"/>
                <a:chExt cx="2301912" cy="246221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E7B9559-6C88-74A1-EFE3-C856558BB184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30191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1000" dirty="0" err="1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깨달음 효과 ‘</a:t>
                  </a:r>
                  <a:r>
                    <a:rPr lang="ko-KR" altLang="en-US" sz="1000" dirty="0" err="1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절제’와</a:t>
                  </a:r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절제의 연계형 효과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9B8DEFC-C19F-5592-23A6-156A9553F40F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30191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</a:t>
                  </a:r>
                  <a:r>
                    <a:rPr lang="ko-KR" altLang="en-US" sz="1000" dirty="0" err="1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깨달음 효과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절제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절제의 연계형 효과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86BB396-08F5-145B-FC33-444FD1BDE3C0}"/>
              </a:ext>
            </a:extLst>
          </p:cNvPr>
          <p:cNvGrpSpPr/>
          <p:nvPr/>
        </p:nvGrpSpPr>
        <p:grpSpPr>
          <a:xfrm>
            <a:off x="7738554" y="1221616"/>
            <a:ext cx="2301912" cy="250543"/>
            <a:chOff x="2445829" y="4140525"/>
            <a:chExt cx="2301912" cy="250543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937D650-2EFD-C8CC-F920-495F032BF5B9}"/>
                </a:ext>
              </a:extLst>
            </p:cNvPr>
            <p:cNvCxnSpPr>
              <a:cxnSpLocks/>
            </p:cNvCxnSpPr>
            <p:nvPr/>
          </p:nvCxnSpPr>
          <p:spPr>
            <a:xfrm>
              <a:off x="2445829" y="4391068"/>
              <a:ext cx="2243011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rgbClr val="7F7F7F">
                      <a:alpha val="50000"/>
                    </a:srgbClr>
                  </a:gs>
                  <a:gs pos="16000">
                    <a:schemeClr val="bg1">
                      <a:lumMod val="50000"/>
                      <a:alpha val="70000"/>
                    </a:schemeClr>
                  </a:gs>
                  <a:gs pos="74000">
                    <a:schemeClr val="bg1">
                      <a:lumMod val="50000"/>
                      <a:alpha val="3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2A00773-2425-039B-F16A-219BB77DFACF}"/>
                </a:ext>
              </a:extLst>
            </p:cNvPr>
            <p:cNvGrpSpPr/>
            <p:nvPr/>
          </p:nvGrpSpPr>
          <p:grpSpPr>
            <a:xfrm>
              <a:off x="2445829" y="4140525"/>
              <a:ext cx="2301912" cy="246221"/>
              <a:chOff x="2445829" y="4140525"/>
              <a:chExt cx="2301912" cy="24622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EC4DE5F-E720-4E98-D1F5-9D34E7566B7C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301912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1000" dirty="0" err="1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티어</a:t>
                </a:r>
                <a:r>
                  <a:rPr lang="ko-KR" altLang="en-US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깨달음 효과 ‘</a:t>
                </a:r>
                <a:r>
                  <a:rPr lang="ko-KR" altLang="en-US" sz="1000" dirty="0" err="1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절정‘과</a:t>
                </a:r>
                <a:r>
                  <a:rPr lang="ko-KR" altLang="en-US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절정의 연계형 효과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FD14024-F292-7CB8-CF76-E87F705DA771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301912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1000" dirty="0" err="1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티어</a:t>
                </a:r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깨달음 효과 ‘</a:t>
                </a:r>
                <a:r>
                  <a:rPr lang="ko-KR" altLang="en-US" sz="1000" dirty="0" err="1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절정‘과</a:t>
                </a:r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절정의 연계형 효과</a:t>
                </a: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7CC8422-E7C7-D9E4-D0A9-A5AE0FF5E271}"/>
              </a:ext>
            </a:extLst>
          </p:cNvPr>
          <p:cNvGrpSpPr/>
          <p:nvPr/>
        </p:nvGrpSpPr>
        <p:grpSpPr>
          <a:xfrm>
            <a:off x="7150217" y="2578241"/>
            <a:ext cx="0" cy="2604344"/>
            <a:chOff x="5012027" y="2408559"/>
            <a:chExt cx="0" cy="2604344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98463F7-B262-420A-D8B7-0EC82E4B1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0EBDF8C-0135-6664-937E-4BD0ABFF5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88FCFAC-53FD-DEE9-5E12-C11B1044F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B0E8C41-D980-FC5B-D0DD-EDA95D98799B}"/>
              </a:ext>
            </a:extLst>
          </p:cNvPr>
          <p:cNvCxnSpPr>
            <a:cxnSpLocks/>
          </p:cNvCxnSpPr>
          <p:nvPr/>
        </p:nvCxnSpPr>
        <p:spPr>
          <a:xfrm flipV="1">
            <a:off x="1989966" y="2289085"/>
            <a:ext cx="0" cy="2165147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4000">
                  <a:schemeClr val="bg1">
                    <a:lumMod val="50000"/>
                    <a:alpha val="50000"/>
                  </a:schemeClr>
                </a:gs>
                <a:gs pos="83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22EFCFA-C340-D194-1482-B29E69F06712}"/>
              </a:ext>
            </a:extLst>
          </p:cNvPr>
          <p:cNvGrpSpPr/>
          <p:nvPr/>
        </p:nvGrpSpPr>
        <p:grpSpPr>
          <a:xfrm>
            <a:off x="1713542" y="2009911"/>
            <a:ext cx="552848" cy="530245"/>
            <a:chOff x="1713542" y="1558498"/>
            <a:chExt cx="552848" cy="53024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AD1815C-BA60-E05A-A659-06C84EA5183F}"/>
                </a:ext>
              </a:extLst>
            </p:cNvPr>
            <p:cNvGrpSpPr/>
            <p:nvPr/>
          </p:nvGrpSpPr>
          <p:grpSpPr>
            <a:xfrm>
              <a:off x="1715014" y="1558498"/>
              <a:ext cx="551376" cy="530245"/>
              <a:chOff x="3887909" y="3040658"/>
              <a:chExt cx="551376" cy="530245"/>
            </a:xfrm>
          </p:grpSpPr>
          <p:pic>
            <p:nvPicPr>
              <p:cNvPr id="97" name="그림 96" descr="상징, 다채로움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FD75568-5D55-4A6B-3184-9CBD46732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1127" y="3137902"/>
                <a:ext cx="301130" cy="301130"/>
              </a:xfrm>
              <a:prstGeom prst="ellipse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14B8B1DA-E7D9-5FD6-8A47-2CC3CFA4D7F4}"/>
                  </a:ext>
                </a:extLst>
              </p:cNvPr>
              <p:cNvGrpSpPr/>
              <p:nvPr/>
            </p:nvGrpSpPr>
            <p:grpSpPr>
              <a:xfrm>
                <a:off x="3887909" y="3040658"/>
                <a:ext cx="551376" cy="530245"/>
                <a:chOff x="3722193" y="1435284"/>
                <a:chExt cx="721213" cy="693572"/>
              </a:xfrm>
            </p:grpSpPr>
            <p:pic>
              <p:nvPicPr>
                <p:cNvPr id="102" name="그림 10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59F047F-D76B-CA0D-3AF7-E36C7A54FD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04" name="사각형: 둥근 모서리 103">
                  <a:extLst>
                    <a:ext uri="{FF2B5EF4-FFF2-40B4-BE49-F238E27FC236}">
                      <a16:creationId xmlns:a16="http://schemas.microsoft.com/office/drawing/2014/main" id="{7E2D96C9-CC80-9103-ED41-C974CE9EA8B2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03E9CE5-5D48-DC13-8460-FDF4E3E366AD}"/>
                </a:ext>
              </a:extLst>
            </p:cNvPr>
            <p:cNvSpPr txBox="1"/>
            <p:nvPr/>
          </p:nvSpPr>
          <p:spPr>
            <a:xfrm>
              <a:off x="1713542" y="1837672"/>
              <a:ext cx="551376" cy="24622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rgbClr val="0070C0">
                        <a:alpha val="80000"/>
                      </a:srgb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절제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rgbClr val="0070C0">
                      <a:alpha val="80000"/>
                    </a:srgb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696A01C-C557-524E-F825-E3E2FF4BA1BE}"/>
              </a:ext>
            </a:extLst>
          </p:cNvPr>
          <p:cNvGrpSpPr/>
          <p:nvPr/>
        </p:nvGrpSpPr>
        <p:grpSpPr>
          <a:xfrm>
            <a:off x="1713542" y="2731627"/>
            <a:ext cx="552848" cy="530245"/>
            <a:chOff x="1713542" y="2551692"/>
            <a:chExt cx="552848" cy="5302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BECCC6E-49A8-C65C-24A0-7F0D112A69AA}"/>
                </a:ext>
              </a:extLst>
            </p:cNvPr>
            <p:cNvGrpSpPr/>
            <p:nvPr/>
          </p:nvGrpSpPr>
          <p:grpSpPr>
            <a:xfrm>
              <a:off x="1715014" y="2551692"/>
              <a:ext cx="551376" cy="530245"/>
              <a:chOff x="3887909" y="4033852"/>
              <a:chExt cx="551376" cy="530245"/>
            </a:xfrm>
          </p:grpSpPr>
          <p:pic>
            <p:nvPicPr>
              <p:cNvPr id="108" name="그림 107" descr="호박, 노랑, 시계, 오렌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D451965-256F-D1A0-67CE-D250D13A0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9857" y="412918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105962A-1E21-EFCD-38F9-8FD9582C3387}"/>
                  </a:ext>
                </a:extLst>
              </p:cNvPr>
              <p:cNvGrpSpPr/>
              <p:nvPr/>
            </p:nvGrpSpPr>
            <p:grpSpPr>
              <a:xfrm>
                <a:off x="3887909" y="4033852"/>
                <a:ext cx="551376" cy="530245"/>
                <a:chOff x="3722193" y="1435284"/>
                <a:chExt cx="721213" cy="693572"/>
              </a:xfrm>
            </p:grpSpPr>
            <p:pic>
              <p:nvPicPr>
                <p:cNvPr id="110" name="그림 10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8EA1EDB-57A4-B6CF-6E6D-1F271E04E2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C7B90FF9-E413-FD27-8A04-2416599DA5CA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13CBB8B-F570-B0C8-E81B-E9F04B697E32}"/>
                </a:ext>
              </a:extLst>
            </p:cNvPr>
            <p:cNvSpPr txBox="1"/>
            <p:nvPr/>
          </p:nvSpPr>
          <p:spPr>
            <a:xfrm>
              <a:off x="1713542" y="2830866"/>
              <a:ext cx="551376" cy="24622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rgbClr val="0070C0">
                        <a:alpha val="80000"/>
                      </a:srgb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이동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rgbClr val="0070C0">
                      <a:alpha val="80000"/>
                    </a:srgb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A86EB94-5AAD-B7C2-5BE9-9D1628BC7C73}"/>
              </a:ext>
            </a:extLst>
          </p:cNvPr>
          <p:cNvGrpSpPr/>
          <p:nvPr/>
        </p:nvGrpSpPr>
        <p:grpSpPr>
          <a:xfrm>
            <a:off x="1713542" y="3453343"/>
            <a:ext cx="552848" cy="530245"/>
            <a:chOff x="1713542" y="3544887"/>
            <a:chExt cx="552848" cy="530245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DC14B3F6-F148-FF93-339B-283C99B0F625}"/>
                </a:ext>
              </a:extLst>
            </p:cNvPr>
            <p:cNvGrpSpPr/>
            <p:nvPr/>
          </p:nvGrpSpPr>
          <p:grpSpPr>
            <a:xfrm>
              <a:off x="1715014" y="3544887"/>
              <a:ext cx="551376" cy="530245"/>
              <a:chOff x="3887909" y="5027047"/>
              <a:chExt cx="551376" cy="530245"/>
            </a:xfrm>
          </p:grpSpPr>
          <p:pic>
            <p:nvPicPr>
              <p:cNvPr id="125" name="그림 124" descr="만화 영화, 애니메이션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CC616C4E-1018-D21D-FCD8-CA66034C6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9857" y="5124757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D698D853-1601-B14A-0A22-830DB4E712A2}"/>
                  </a:ext>
                </a:extLst>
              </p:cNvPr>
              <p:cNvGrpSpPr/>
              <p:nvPr/>
            </p:nvGrpSpPr>
            <p:grpSpPr>
              <a:xfrm>
                <a:off x="3887909" y="5027047"/>
                <a:ext cx="551376" cy="530245"/>
                <a:chOff x="3722193" y="1435284"/>
                <a:chExt cx="721213" cy="693572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6BA3473-9166-90C9-BBC1-7165362F4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E4FD00D-DA22-3C5B-528A-15162FEA9711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2B7F58B-414F-5E11-E4D9-FE7DE02C7EC3}"/>
                </a:ext>
              </a:extLst>
            </p:cNvPr>
            <p:cNvSpPr txBox="1"/>
            <p:nvPr/>
          </p:nvSpPr>
          <p:spPr>
            <a:xfrm>
              <a:off x="1713542" y="3824061"/>
              <a:ext cx="551376" cy="24622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rgbClr val="0070C0">
                        <a:alpha val="80000"/>
                      </a:srgb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강화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rgbClr val="0070C0">
                      <a:alpha val="80000"/>
                    </a:srgb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9E403C1-3A8E-914E-8A63-CAF4CDF3A2BC}"/>
              </a:ext>
            </a:extLst>
          </p:cNvPr>
          <p:cNvGrpSpPr/>
          <p:nvPr/>
        </p:nvGrpSpPr>
        <p:grpSpPr>
          <a:xfrm>
            <a:off x="1713542" y="4175058"/>
            <a:ext cx="552848" cy="530245"/>
            <a:chOff x="1713542" y="4538080"/>
            <a:chExt cx="552848" cy="530245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CE77ACD-4B3C-33F4-1584-2637D51460A2}"/>
                </a:ext>
              </a:extLst>
            </p:cNvPr>
            <p:cNvGrpSpPr/>
            <p:nvPr/>
          </p:nvGrpSpPr>
          <p:grpSpPr>
            <a:xfrm>
              <a:off x="1715014" y="4538080"/>
              <a:ext cx="551376" cy="530245"/>
              <a:chOff x="3887909" y="6020240"/>
              <a:chExt cx="551376" cy="530245"/>
            </a:xfrm>
          </p:grpSpPr>
          <p:pic>
            <p:nvPicPr>
              <p:cNvPr id="132" name="그림 131" descr="우주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FB571E4-C9E2-95A6-2D56-7E6417BBA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9857" y="611272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6BDFA87D-6A0D-6D8A-7407-89F88A773578}"/>
                  </a:ext>
                </a:extLst>
              </p:cNvPr>
              <p:cNvGrpSpPr/>
              <p:nvPr/>
            </p:nvGrpSpPr>
            <p:grpSpPr>
              <a:xfrm>
                <a:off x="3887909" y="6020240"/>
                <a:ext cx="551376" cy="530245"/>
                <a:chOff x="3722193" y="1435284"/>
                <a:chExt cx="721213" cy="693572"/>
              </a:xfrm>
            </p:grpSpPr>
            <p:pic>
              <p:nvPicPr>
                <p:cNvPr id="134" name="그림 1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C22DD7A-386B-2E19-DDE9-46FB56A3C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3F642F9F-345F-74EF-D5CC-7F55B51A10C4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676E97E-F246-C480-4BCD-BE6B05B8C762}"/>
                </a:ext>
              </a:extLst>
            </p:cNvPr>
            <p:cNvSpPr txBox="1"/>
            <p:nvPr/>
          </p:nvSpPr>
          <p:spPr>
            <a:xfrm>
              <a:off x="1713542" y="4817254"/>
              <a:ext cx="551376" cy="24622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effectLst>
                    <a:glow rad="127000">
                      <a:srgbClr val="0070C0">
                        <a:alpha val="80000"/>
                      </a:srgb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연가비기</a:t>
              </a:r>
              <a:endParaRPr lang="en-US" altLang="ko-KR" sz="1000" dirty="0">
                <a:solidFill>
                  <a:schemeClr val="bg1"/>
                </a:solidFill>
                <a:effectLst>
                  <a:glow rad="127000">
                    <a:srgbClr val="0070C0">
                      <a:alpha val="80000"/>
                    </a:srgbClr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20A04EEC-0C1B-5461-BB19-768727C178BF}"/>
              </a:ext>
            </a:extLst>
          </p:cNvPr>
          <p:cNvSpPr txBox="1"/>
          <p:nvPr/>
        </p:nvSpPr>
        <p:spPr>
          <a:xfrm>
            <a:off x="1675751" y="1585618"/>
            <a:ext cx="91371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스탠스 변경 불가</a:t>
            </a:r>
            <a:endParaRPr lang="en-US" altLang="ko-KR" sz="1000" u="sng" dirty="0">
              <a:solidFill>
                <a:srgbClr val="0070C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32E2B319-743C-3DB8-7123-A06A9748207B}"/>
              </a:ext>
            </a:extLst>
          </p:cNvPr>
          <p:cNvGrpSpPr/>
          <p:nvPr/>
        </p:nvGrpSpPr>
        <p:grpSpPr>
          <a:xfrm>
            <a:off x="6872606" y="2087566"/>
            <a:ext cx="553299" cy="530245"/>
            <a:chOff x="6272939" y="1804719"/>
            <a:chExt cx="553299" cy="530245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B53C0253-87A7-EA00-3954-C26AF6B466CF}"/>
                </a:ext>
              </a:extLst>
            </p:cNvPr>
            <p:cNvGrpSpPr/>
            <p:nvPr/>
          </p:nvGrpSpPr>
          <p:grpSpPr>
            <a:xfrm>
              <a:off x="6274862" y="1804719"/>
              <a:ext cx="551376" cy="530245"/>
              <a:chOff x="4997276" y="3040658"/>
              <a:chExt cx="551376" cy="530245"/>
            </a:xfrm>
          </p:grpSpPr>
          <p:pic>
            <p:nvPicPr>
              <p:cNvPr id="146" name="그림 145" descr="댄스, CG 아트워크, 만화 영화, 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2F8F16D-C8DE-C7DD-39B6-57A33CFA2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3137267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75881CEC-B177-781F-8FAC-088BA79C51E5}"/>
                  </a:ext>
                </a:extLst>
              </p:cNvPr>
              <p:cNvGrpSpPr/>
              <p:nvPr/>
            </p:nvGrpSpPr>
            <p:grpSpPr>
              <a:xfrm>
                <a:off x="4997276" y="3040658"/>
                <a:ext cx="551376" cy="530245"/>
                <a:chOff x="3722193" y="1435284"/>
                <a:chExt cx="721213" cy="693572"/>
              </a:xfrm>
            </p:grpSpPr>
            <p:pic>
              <p:nvPicPr>
                <p:cNvPr id="148" name="그림 14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A7BC494-9B2F-D214-17AF-39EA43D516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242055B4-DA21-9A60-AC32-A3A0639720D7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0CAA741-CAFB-4655-898F-502C2342F9F0}"/>
                </a:ext>
              </a:extLst>
            </p:cNvPr>
            <p:cNvSpPr txBox="1"/>
            <p:nvPr/>
          </p:nvSpPr>
          <p:spPr>
            <a:xfrm>
              <a:off x="6272939" y="2083893"/>
              <a:ext cx="550800" cy="24622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10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>
                  <a:effectLst>
                    <a:glow rad="127000">
                      <a:srgbClr val="FF0000">
                        <a:alpha val="80000"/>
                      </a:srgbClr>
                    </a:glow>
                  </a:effectLst>
                </a:rPr>
                <a:t>절정 </a:t>
              </a:r>
              <a:r>
                <a:rPr lang="en-US" altLang="ko-KR" dirty="0">
                  <a:effectLst>
                    <a:glow rad="127000">
                      <a:srgbClr val="FF0000">
                        <a:alpha val="80000"/>
                      </a:srgbClr>
                    </a:glow>
                  </a:effectLst>
                </a:rPr>
                <a:t>Ⅰ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79FF829F-0647-AB38-923F-BADB3EC2D31F}"/>
              </a:ext>
            </a:extLst>
          </p:cNvPr>
          <p:cNvGrpSpPr/>
          <p:nvPr/>
        </p:nvGrpSpPr>
        <p:grpSpPr>
          <a:xfrm>
            <a:off x="6872606" y="3080760"/>
            <a:ext cx="553299" cy="530245"/>
            <a:chOff x="6272939" y="2797913"/>
            <a:chExt cx="553299" cy="530245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537AD1C2-5E65-2501-B433-CF9FBA741FF3}"/>
                </a:ext>
              </a:extLst>
            </p:cNvPr>
            <p:cNvGrpSpPr/>
            <p:nvPr/>
          </p:nvGrpSpPr>
          <p:grpSpPr>
            <a:xfrm>
              <a:off x="6274862" y="2797913"/>
              <a:ext cx="551376" cy="530245"/>
              <a:chOff x="4997276" y="4033852"/>
              <a:chExt cx="551376" cy="530245"/>
            </a:xfrm>
          </p:grpSpPr>
          <p:pic>
            <p:nvPicPr>
              <p:cNvPr id="153" name="그림 152" descr="댄스, 빛, 예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3C96FEE-96F2-28BB-8CDA-B1013A8A1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4129189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4D868F45-BA35-9638-1E1D-782CB7D772D1}"/>
                  </a:ext>
                </a:extLst>
              </p:cNvPr>
              <p:cNvGrpSpPr/>
              <p:nvPr/>
            </p:nvGrpSpPr>
            <p:grpSpPr>
              <a:xfrm>
                <a:off x="4997276" y="4033852"/>
                <a:ext cx="551376" cy="530245"/>
                <a:chOff x="3722193" y="1435284"/>
                <a:chExt cx="721213" cy="693572"/>
              </a:xfrm>
            </p:grpSpPr>
            <p:pic>
              <p:nvPicPr>
                <p:cNvPr id="155" name="그림 15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1B72343-9692-EB3E-C798-BC076D3013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id="{6F76F2F0-5AAF-1EDC-38DD-0BB7268CF0F5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9FFE25B-7BBA-6FFF-AEC1-5BF02B941FF0}"/>
                </a:ext>
              </a:extLst>
            </p:cNvPr>
            <p:cNvSpPr txBox="1"/>
            <p:nvPr/>
          </p:nvSpPr>
          <p:spPr>
            <a:xfrm>
              <a:off x="6272939" y="3077087"/>
              <a:ext cx="550800" cy="24622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10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>
                  <a:effectLst>
                    <a:glow rad="127000">
                      <a:srgbClr val="FF0000">
                        <a:alpha val="80000"/>
                      </a:srgbClr>
                    </a:glow>
                  </a:effectLst>
                </a:rPr>
                <a:t>절정 </a:t>
              </a:r>
              <a:r>
                <a:rPr lang="en-US" altLang="ko-KR" dirty="0">
                  <a:effectLst>
                    <a:glow rad="127000">
                      <a:srgbClr val="FF0000">
                        <a:alpha val="80000"/>
                      </a:srgbClr>
                    </a:glow>
                  </a:effectLst>
                </a:rPr>
                <a:t>Ⅱ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BA04B93B-1E2C-01AE-2CBF-521B537993ED}"/>
              </a:ext>
            </a:extLst>
          </p:cNvPr>
          <p:cNvGrpSpPr/>
          <p:nvPr/>
        </p:nvGrpSpPr>
        <p:grpSpPr>
          <a:xfrm>
            <a:off x="6872606" y="4073955"/>
            <a:ext cx="553299" cy="530245"/>
            <a:chOff x="6272939" y="3791108"/>
            <a:chExt cx="553299" cy="530245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447DFC5D-DF04-96C5-1F7A-6E75E22FA274}"/>
                </a:ext>
              </a:extLst>
            </p:cNvPr>
            <p:cNvGrpSpPr/>
            <p:nvPr/>
          </p:nvGrpSpPr>
          <p:grpSpPr>
            <a:xfrm>
              <a:off x="6274862" y="3791108"/>
              <a:ext cx="551376" cy="530245"/>
              <a:chOff x="4997276" y="5027047"/>
              <a:chExt cx="551376" cy="530245"/>
            </a:xfrm>
          </p:grpSpPr>
          <p:pic>
            <p:nvPicPr>
              <p:cNvPr id="160" name="그림 159" descr="댄스, 사람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5229955-C7AD-665F-96D8-0FF2641BB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954" y="5124757"/>
                <a:ext cx="302400" cy="302400"/>
              </a:xfrm>
              <a:prstGeom prst="ellipse">
                <a:avLst/>
              </a:prstGeom>
            </p:spPr>
          </p:pic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DC2D0DD9-463C-71FF-89C4-E0746632FC8F}"/>
                  </a:ext>
                </a:extLst>
              </p:cNvPr>
              <p:cNvGrpSpPr/>
              <p:nvPr/>
            </p:nvGrpSpPr>
            <p:grpSpPr>
              <a:xfrm>
                <a:off x="4997276" y="5027047"/>
                <a:ext cx="551376" cy="530245"/>
                <a:chOff x="3722193" y="1435284"/>
                <a:chExt cx="721213" cy="693572"/>
              </a:xfrm>
            </p:grpSpPr>
            <p:pic>
              <p:nvPicPr>
                <p:cNvPr id="162" name="그림 1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5BDB58D-E29D-84DD-C2ED-70EF5CDA2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id="{E68808C6-B23D-65B5-04D1-42579F60B6A6}"/>
                    </a:ext>
                  </a:extLst>
                </p:cNvPr>
                <p:cNvSpPr/>
                <p:nvPr/>
              </p:nvSpPr>
              <p:spPr>
                <a:xfrm>
                  <a:off x="3885856" y="1924280"/>
                  <a:ext cx="393888" cy="204576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4BD27E4-DE60-AE53-A6E3-3C19B50E738E}"/>
                </a:ext>
              </a:extLst>
            </p:cNvPr>
            <p:cNvSpPr txBox="1"/>
            <p:nvPr/>
          </p:nvSpPr>
          <p:spPr>
            <a:xfrm>
              <a:off x="6272939" y="4070282"/>
              <a:ext cx="550800" cy="24622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10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>
                  <a:effectLst>
                    <a:glow rad="127000">
                      <a:srgbClr val="FF0000">
                        <a:alpha val="80000"/>
                      </a:srgbClr>
                    </a:glow>
                  </a:effectLst>
                </a:rPr>
                <a:t>절정 </a:t>
              </a:r>
              <a:r>
                <a:rPr lang="en-US" altLang="ko-KR" dirty="0">
                  <a:effectLst>
                    <a:glow rad="127000">
                      <a:srgbClr val="FF0000">
                        <a:alpha val="80000"/>
                      </a:srgbClr>
                    </a:glow>
                  </a:effectLst>
                </a:rPr>
                <a:t>Ⅲ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A2969E0-06B0-3984-15FC-FB3873AE067B}"/>
              </a:ext>
            </a:extLst>
          </p:cNvPr>
          <p:cNvGrpSpPr/>
          <p:nvPr/>
        </p:nvGrpSpPr>
        <p:grpSpPr>
          <a:xfrm>
            <a:off x="6872606" y="5067148"/>
            <a:ext cx="553299" cy="530245"/>
            <a:chOff x="6272939" y="4784301"/>
            <a:chExt cx="553299" cy="530245"/>
          </a:xfrm>
        </p:grpSpPr>
        <p:pic>
          <p:nvPicPr>
            <p:cNvPr id="165" name="그림 164" descr="흐릿한, 열, 호박, 빛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674CD09-AAA6-ED96-018F-91B41A4D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5540" y="4876790"/>
              <a:ext cx="302400" cy="302400"/>
            </a:xfrm>
            <a:prstGeom prst="ellipse">
              <a:avLst/>
            </a:prstGeom>
          </p:spPr>
        </p:pic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DF4A6CC7-CA7A-0605-EB92-805EAC9EA1BE}"/>
                </a:ext>
              </a:extLst>
            </p:cNvPr>
            <p:cNvGrpSpPr/>
            <p:nvPr/>
          </p:nvGrpSpPr>
          <p:grpSpPr>
            <a:xfrm>
              <a:off x="6274862" y="4784301"/>
              <a:ext cx="551376" cy="530245"/>
              <a:chOff x="3722193" y="1435284"/>
              <a:chExt cx="721213" cy="693572"/>
            </a:xfrm>
          </p:grpSpPr>
          <p:pic>
            <p:nvPicPr>
              <p:cNvPr id="168" name="그림 16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7424BBC-2648-39CC-1E2A-0B67A389F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722193" y="1435284"/>
                <a:ext cx="721213" cy="67081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F0A09746-C523-327F-5878-5EA6B23836FC}"/>
                  </a:ext>
                </a:extLst>
              </p:cNvPr>
              <p:cNvSpPr/>
              <p:nvPr/>
            </p:nvSpPr>
            <p:spPr>
              <a:xfrm>
                <a:off x="3885856" y="1924280"/>
                <a:ext cx="393888" cy="20457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BF82F8A-C1C3-5BD5-B0C3-8956393FEB9A}"/>
                </a:ext>
              </a:extLst>
            </p:cNvPr>
            <p:cNvSpPr txBox="1"/>
            <p:nvPr/>
          </p:nvSpPr>
          <p:spPr>
            <a:xfrm>
              <a:off x="6272939" y="5063475"/>
              <a:ext cx="550800" cy="24622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10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dirty="0">
                  <a:effectLst>
                    <a:glow rad="127000">
                      <a:srgbClr val="FF0000">
                        <a:alpha val="80000"/>
                      </a:srgbClr>
                    </a:glow>
                  </a:effectLst>
                </a:rPr>
                <a:t>연가심공</a:t>
              </a:r>
              <a:endParaRPr lang="en-US" altLang="ko-KR" dirty="0">
                <a:effectLst>
                  <a:glow rad="127000">
                    <a:srgbClr val="FF0000">
                      <a:alpha val="80000"/>
                    </a:srgbClr>
                  </a:glow>
                </a:effectLst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6C2D4350-1759-9916-6CF5-6EC1EC3F821A}"/>
              </a:ext>
            </a:extLst>
          </p:cNvPr>
          <p:cNvSpPr txBox="1"/>
          <p:nvPr/>
        </p:nvSpPr>
        <p:spPr>
          <a:xfrm>
            <a:off x="3868102" y="1585618"/>
            <a:ext cx="91371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꾸준한 연속 피해</a:t>
            </a:r>
            <a:endParaRPr lang="en-US" altLang="ko-KR" sz="1000" u="sng" dirty="0">
              <a:solidFill>
                <a:srgbClr val="0070C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04D0B05-B3B8-9CCA-E4AA-2C58FD8EAA98}"/>
              </a:ext>
            </a:extLst>
          </p:cNvPr>
          <p:cNvSpPr txBox="1"/>
          <p:nvPr/>
        </p:nvSpPr>
        <p:spPr>
          <a:xfrm>
            <a:off x="2771927" y="1585618"/>
            <a:ext cx="91371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난무 스탠스 중심</a:t>
            </a:r>
            <a:endParaRPr lang="en-US" altLang="ko-KR" sz="1000" u="sng" dirty="0">
              <a:solidFill>
                <a:srgbClr val="0070C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925A5D3-9D2E-DDB9-95E4-9181CA5C3EF6}"/>
              </a:ext>
            </a:extLst>
          </p:cNvPr>
          <p:cNvSpPr txBox="1"/>
          <p:nvPr/>
        </p:nvSpPr>
        <p:spPr>
          <a:xfrm>
            <a:off x="6978304" y="1585618"/>
            <a:ext cx="116538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#</a:t>
            </a:r>
            <a:r>
              <a:rPr lang="ko-KR" altLang="en-US" u="sng" dirty="0">
                <a:solidFill>
                  <a:srgbClr val="FF0000"/>
                </a:solidFill>
              </a:rPr>
              <a:t>스탠스 변경 효과 강화</a:t>
            </a:r>
            <a:endParaRPr lang="en-US" altLang="ko-KR" u="sng" dirty="0">
              <a:solidFill>
                <a:srgbClr val="FF0000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C9A1F63-A96F-A1BF-198C-3B285495A4E5}"/>
              </a:ext>
            </a:extLst>
          </p:cNvPr>
          <p:cNvSpPr txBox="1"/>
          <p:nvPr/>
        </p:nvSpPr>
        <p:spPr>
          <a:xfrm>
            <a:off x="9459418" y="1585618"/>
            <a:ext cx="91371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#</a:t>
            </a:r>
            <a:r>
              <a:rPr lang="ko-KR" altLang="en-US" u="sng" dirty="0">
                <a:solidFill>
                  <a:srgbClr val="FF0000"/>
                </a:solidFill>
              </a:rPr>
              <a:t>강력한 순간 피해</a:t>
            </a:r>
            <a:endParaRPr lang="en-US" altLang="ko-KR" u="sng" dirty="0">
              <a:solidFill>
                <a:srgbClr val="FF0000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4E5C935-D3C1-CC1F-21F7-7EF7CE2F5052}"/>
              </a:ext>
            </a:extLst>
          </p:cNvPr>
          <p:cNvSpPr txBox="1"/>
          <p:nvPr/>
        </p:nvSpPr>
        <p:spPr>
          <a:xfrm>
            <a:off x="8344697" y="1585618"/>
            <a:ext cx="91371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#</a:t>
            </a:r>
            <a:r>
              <a:rPr lang="ko-KR" altLang="en-US" u="sng" dirty="0">
                <a:solidFill>
                  <a:srgbClr val="FF0000"/>
                </a:solidFill>
              </a:rPr>
              <a:t>집중 스탠스 중심</a:t>
            </a:r>
            <a:endParaRPr lang="en-US" altLang="ko-KR" u="sng" dirty="0">
              <a:solidFill>
                <a:srgbClr val="FF0000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388B7EC-BE80-66DB-248D-B0A46D42A453}"/>
              </a:ext>
            </a:extLst>
          </p:cNvPr>
          <p:cNvSpPr txBox="1"/>
          <p:nvPr/>
        </p:nvSpPr>
        <p:spPr>
          <a:xfrm>
            <a:off x="2501019" y="2120519"/>
            <a:ext cx="23596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사용 불가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회복량 증가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D233164-C4BE-F954-0D0B-9140F2B0D792}"/>
              </a:ext>
            </a:extLst>
          </p:cNvPr>
          <p:cNvSpPr txBox="1"/>
          <p:nvPr/>
        </p:nvSpPr>
        <p:spPr>
          <a:xfrm>
            <a:off x="2501019" y="2872405"/>
            <a:ext cx="191238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이동기 재사용 대기 시간 감소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조건부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73B8397-2603-CC39-4F37-6DD31B9F298A}"/>
              </a:ext>
            </a:extLst>
          </p:cNvPr>
          <p:cNvSpPr txBox="1"/>
          <p:nvPr/>
        </p:nvSpPr>
        <p:spPr>
          <a:xfrm>
            <a:off x="2501019" y="3616580"/>
            <a:ext cx="72776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강화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DECDA98-2541-E03A-4FF1-EB56049200DF}"/>
              </a:ext>
            </a:extLst>
          </p:cNvPr>
          <p:cNvSpPr txBox="1"/>
          <p:nvPr/>
        </p:nvSpPr>
        <p:spPr>
          <a:xfrm>
            <a:off x="2501019" y="4302681"/>
            <a:ext cx="261449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신규 아이덴티티 스킬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 증가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FE741C5-3461-2B0A-E148-AF233EC1E52F}"/>
              </a:ext>
            </a:extLst>
          </p:cNvPr>
          <p:cNvSpPr txBox="1"/>
          <p:nvPr/>
        </p:nvSpPr>
        <p:spPr>
          <a:xfrm>
            <a:off x="1610551" y="4959010"/>
            <a:ext cx="4395434" cy="65659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아크패시브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4T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진화 효과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각인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아드레날린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기습의대가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저주받은인형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예리한둔기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질량증가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5FBF700-D9A2-0EF1-4530-9ED301EE0950}"/>
              </a:ext>
            </a:extLst>
          </p:cNvPr>
          <p:cNvSpPr txBox="1"/>
          <p:nvPr/>
        </p:nvSpPr>
        <p:spPr>
          <a:xfrm>
            <a:off x="1610551" y="6052097"/>
            <a:ext cx="170559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~~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바탕으로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~~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전투를 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D34FD67-9A8A-70B5-5BD5-8B5375507701}"/>
              </a:ext>
            </a:extLst>
          </p:cNvPr>
          <p:cNvSpPr txBox="1"/>
          <p:nvPr/>
        </p:nvSpPr>
        <p:spPr>
          <a:xfrm>
            <a:off x="8166763" y="2978164"/>
            <a:ext cx="1102866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효과 강화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1,2,3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해당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C900764-92C6-B70B-147E-05146918AAC1}"/>
              </a:ext>
            </a:extLst>
          </p:cNvPr>
          <p:cNvSpPr txBox="1"/>
          <p:nvPr/>
        </p:nvSpPr>
        <p:spPr>
          <a:xfrm>
            <a:off x="8136139" y="4452784"/>
            <a:ext cx="264655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신규 아이덴티티 스킬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강화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소모처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82E650B-CB4A-57DF-F02D-666523CEFC13}"/>
              </a:ext>
            </a:extLst>
          </p:cNvPr>
          <p:cNvSpPr txBox="1"/>
          <p:nvPr/>
        </p:nvSpPr>
        <p:spPr>
          <a:xfrm>
            <a:off x="7984933" y="4959010"/>
            <a:ext cx="4570162" cy="65659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 특성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아크패시브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4T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진화 효과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각인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원한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기습의대가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저주받은인형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예리한둔기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질량증가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C614BEE-E60E-371F-FF4D-33CA3086B07B}"/>
              </a:ext>
            </a:extLst>
          </p:cNvPr>
          <p:cNvSpPr txBox="1"/>
          <p:nvPr/>
        </p:nvSpPr>
        <p:spPr>
          <a:xfrm>
            <a:off x="7984933" y="6052097"/>
            <a:ext cx="170559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~~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바탕으로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~~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전투를 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8140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4F4E1-B7F5-B962-F04B-FEED04497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FE5DAA3-326D-4A0B-19B4-596F34832CE2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80F008A-F1C1-6F67-7D50-3C31A2CAE5A0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64B4F9-E7EE-E7B1-8C32-7E5084E99EA4}"/>
                </a:ext>
              </a:extLst>
            </p:cNvPr>
            <p:cNvSpPr txBox="1"/>
            <p:nvPr/>
          </p:nvSpPr>
          <p:spPr>
            <a:xfrm>
              <a:off x="1379538" y="1086091"/>
              <a:ext cx="8015368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특성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기반의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템포가 빠른 전투를 유도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이로 인해 발생하는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불편함을 해소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효과들로 구성하여 난무 스탠스의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적을 몰아치는 컨셉을 극대화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F4A040D-FAB7-5406-FA86-0E5A0CC893E6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5D765E22-5539-EA15-F817-31E6A39B4FCF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ED4E3627-A5BF-6C04-4B4E-D2AC42935E51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CB010B6-6FE3-4820-A32D-B6D01928D1C9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126D930-2615-E879-E73F-3CFA89CAFFE5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CD27AE-7F2D-D6C8-1901-03C98779DAAE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CF96B42-7CDC-1460-F167-C582FF213895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F5C70D-A167-3836-279A-72126CF1D5EF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269F054-8838-E2F3-6650-F8F4C5F4E6D8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ED1ADAC-CCDA-1000-F119-32F02926D5F4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45D2097-E6D9-2FAB-2CA3-DA7ACF827DD7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라인의 연계형 효과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E76ECFA-6D88-7424-91D5-026C0A94E705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A5DB9A7-78DD-FFFA-05D9-4ADDB3B3F737}"/>
              </a:ext>
            </a:extLst>
          </p:cNvPr>
          <p:cNvGrpSpPr/>
          <p:nvPr/>
        </p:nvGrpSpPr>
        <p:grpSpPr>
          <a:xfrm>
            <a:off x="1780938" y="2206608"/>
            <a:ext cx="0" cy="3791908"/>
            <a:chOff x="4070313" y="2408559"/>
            <a:chExt cx="0" cy="260434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C834D3C-2C2A-12B6-6947-FBDE15765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69C4B6-7DEE-C92E-327C-924E67EF0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408C5CD-DE8B-FDAC-9CD7-788004865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0313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08335F2-404C-4D44-ACCF-C528CAED7D82}"/>
              </a:ext>
            </a:extLst>
          </p:cNvPr>
          <p:cNvSpPr txBox="1"/>
          <p:nvPr/>
        </p:nvSpPr>
        <p:spPr>
          <a:xfrm>
            <a:off x="3578183" y="5694590"/>
            <a:ext cx="6764206" cy="842145"/>
          </a:xfrm>
          <a:prstGeom prst="rect">
            <a:avLst/>
          </a:prstGeom>
          <a:noFill/>
        </p:spPr>
        <p:txBody>
          <a:bodyPr wrap="none" lIns="72000" tIns="72000" rIns="72000" bIns="0" rtlCol="0" anchor="t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 시 돌진하며 적을 베어내는 연가비기 스킬을 사용할 수 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 사용 시 연가공법을 발동시켜 </a:t>
            </a:r>
            <a:r>
              <a:rPr lang="en-US" altLang="ko-KR" sz="1000" dirty="0">
                <a:solidFill>
                  <a:srgbClr val="FFC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16.0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동안 치명타 적중률이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20.0%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증가하며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적중 시 최대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15.0%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즉시 회복한다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 시 연가비기 스킬의 재사용 대기 시간이 </a:t>
            </a:r>
            <a:r>
              <a:rPr lang="en-US" altLang="ko-KR" sz="1000" dirty="0">
                <a:solidFill>
                  <a:srgbClr val="FFC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0.5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초씩 감소한다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 비기 스킬의 피해량이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0/100/200%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22B21-401C-6EAC-76AC-8AA6A36CA95A}"/>
              </a:ext>
            </a:extLst>
          </p:cNvPr>
          <p:cNvSpPr txBox="1"/>
          <p:nvPr/>
        </p:nvSpPr>
        <p:spPr>
          <a:xfrm>
            <a:off x="3578183" y="2947424"/>
            <a:ext cx="342194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소모 시 이동기의 재사용 대기 시간이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2.0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감소한다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A1603-1392-A7AB-84C2-64F5C45D19A9}"/>
              </a:ext>
            </a:extLst>
          </p:cNvPr>
          <p:cNvSpPr txBox="1"/>
          <p:nvPr/>
        </p:nvSpPr>
        <p:spPr>
          <a:xfrm>
            <a:off x="3578183" y="4323336"/>
            <a:ext cx="2766317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스킬의 피해량이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26.0/36.0/46.0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%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3E6FA65-C579-C1E3-BE56-C7FF1F9E246B}"/>
              </a:ext>
            </a:extLst>
          </p:cNvPr>
          <p:cNvSpPr txBox="1"/>
          <p:nvPr/>
        </p:nvSpPr>
        <p:spPr>
          <a:xfrm>
            <a:off x="3578183" y="1579775"/>
            <a:ext cx="444145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스탠스를 사용할 수 없지만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 획득량이 </a:t>
            </a:r>
            <a:r>
              <a:rPr lang="en-US" altLang="ko-KR" sz="10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50.0/75.0/100.0%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증가한다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C986F46-8919-C6CC-AE2C-7C303A45B5E3}"/>
              </a:ext>
            </a:extLst>
          </p:cNvPr>
          <p:cNvGrpSpPr/>
          <p:nvPr/>
        </p:nvGrpSpPr>
        <p:grpSpPr>
          <a:xfrm>
            <a:off x="1379538" y="1579775"/>
            <a:ext cx="2248057" cy="927488"/>
            <a:chOff x="1379538" y="1380427"/>
            <a:chExt cx="2248057" cy="927488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FED5CA0-E6C0-C42C-FBE7-73E0E7588498}"/>
                </a:ext>
              </a:extLst>
            </p:cNvPr>
            <p:cNvSpPr/>
            <p:nvPr/>
          </p:nvSpPr>
          <p:spPr>
            <a:xfrm>
              <a:off x="1379538" y="138042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D0AFC3-6A95-AB08-D107-7F8C8789F9FC}"/>
                </a:ext>
              </a:extLst>
            </p:cNvPr>
            <p:cNvSpPr txBox="1"/>
            <p:nvPr/>
          </p:nvSpPr>
          <p:spPr>
            <a:xfrm>
              <a:off x="1780938" y="1380427"/>
              <a:ext cx="786242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B6D0BB-4475-1AAF-2A5A-A77FA9EE2DF8}"/>
                </a:ext>
              </a:extLst>
            </p:cNvPr>
            <p:cNvSpPr txBox="1"/>
            <p:nvPr/>
          </p:nvSpPr>
          <p:spPr>
            <a:xfrm>
              <a:off x="1780938" y="1380427"/>
              <a:ext cx="786242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1D8B9D6-F73E-BDEC-2781-27F2402D8BEC}"/>
                </a:ext>
              </a:extLst>
            </p:cNvPr>
            <p:cNvGrpSpPr/>
            <p:nvPr/>
          </p:nvGrpSpPr>
          <p:grpSpPr>
            <a:xfrm>
              <a:off x="1379538" y="1380428"/>
              <a:ext cx="802800" cy="927487"/>
              <a:chOff x="1509039" y="1380428"/>
              <a:chExt cx="802800" cy="927487"/>
            </a:xfrm>
            <a:effectLst/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75D6F1B-9F19-A8DC-6548-28985C23E7F8}"/>
                  </a:ext>
                </a:extLst>
              </p:cNvPr>
              <p:cNvGrpSpPr/>
              <p:nvPr/>
            </p:nvGrpSpPr>
            <p:grpSpPr>
              <a:xfrm>
                <a:off x="1509039" y="1380428"/>
                <a:ext cx="802800" cy="746701"/>
                <a:chOff x="3887909" y="3040658"/>
                <a:chExt cx="551376" cy="512846"/>
              </a:xfrm>
            </p:grpSpPr>
            <p:pic>
              <p:nvPicPr>
                <p:cNvPr id="44" name="그림 43" descr="상징, 다채로움, 빛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DB6CC4F-2DCB-E2C4-AFBF-A7376A0A76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1127" y="3137902"/>
                  <a:ext cx="301130" cy="301130"/>
                </a:xfrm>
                <a:prstGeom prst="ellipse">
                  <a:avLst/>
                </a:prstGeom>
              </p:spPr>
            </p:pic>
            <p:pic>
              <p:nvPicPr>
                <p:cNvPr id="46" name="그림 4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60E8285-2040-CEE9-9743-C6F06F5DE0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3040658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8AA31377-0B9D-479A-E2BF-1CA64F6BA15B}"/>
                  </a:ext>
                </a:extLst>
              </p:cNvPr>
              <p:cNvGrpSpPr/>
              <p:nvPr/>
            </p:nvGrpSpPr>
            <p:grpSpPr>
              <a:xfrm>
                <a:off x="1648164" y="1925422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14386D4A-BF82-A4FF-6D4B-CB264BCB94A8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01" name="사각형: 둥근 모서리 100">
                    <a:extLst>
                      <a:ext uri="{FF2B5EF4-FFF2-40B4-BE49-F238E27FC236}">
                        <a16:creationId xmlns:a16="http://schemas.microsoft.com/office/drawing/2014/main" id="{E78C79E1-8A03-28EC-8C78-AAFE21239151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BB68749C-857D-C430-4A7A-EA37358CF86A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BBDDF72C-82EA-F53C-EB69-DF83518179A3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CDEE93-ECFD-F7A5-9D8F-FE494514742A}"/>
                </a:ext>
              </a:extLst>
            </p:cNvPr>
            <p:cNvSpPr txBox="1"/>
            <p:nvPr/>
          </p:nvSpPr>
          <p:spPr>
            <a:xfrm>
              <a:off x="1379538" y="1380427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1T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67083DC-6C50-1988-DC3C-7C4F245A3D6B}"/>
              </a:ext>
            </a:extLst>
          </p:cNvPr>
          <p:cNvGrpSpPr/>
          <p:nvPr/>
        </p:nvGrpSpPr>
        <p:grpSpPr>
          <a:xfrm>
            <a:off x="1379538" y="2947424"/>
            <a:ext cx="2248057" cy="935751"/>
            <a:chOff x="1379538" y="2826512"/>
            <a:chExt cx="2248057" cy="93575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80CC7F6-454C-E581-4D4E-A0C345170C86}"/>
                </a:ext>
              </a:extLst>
            </p:cNvPr>
            <p:cNvSpPr/>
            <p:nvPr/>
          </p:nvSpPr>
          <p:spPr>
            <a:xfrm>
              <a:off x="1379538" y="2826512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820574-192F-A532-73F8-0AEF11C28BE0}"/>
                </a:ext>
              </a:extLst>
            </p:cNvPr>
            <p:cNvSpPr txBox="1"/>
            <p:nvPr/>
          </p:nvSpPr>
          <p:spPr>
            <a:xfrm>
              <a:off x="1780938" y="2826512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이동</a:t>
              </a:r>
              <a:endParaRPr lang="en-US" altLang="ko-KR" sz="1100" dirty="0">
                <a:ln w="63500">
                  <a:solidFill>
                    <a:schemeClr val="bg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C2452D-CBFB-8A8E-AFB3-017E73748460}"/>
                </a:ext>
              </a:extLst>
            </p:cNvPr>
            <p:cNvSpPr txBox="1"/>
            <p:nvPr/>
          </p:nvSpPr>
          <p:spPr>
            <a:xfrm>
              <a:off x="1780938" y="3285427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절제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508C24-AB62-E6DE-E150-648EF8134856}"/>
                </a:ext>
              </a:extLst>
            </p:cNvPr>
            <p:cNvSpPr txBox="1"/>
            <p:nvPr/>
          </p:nvSpPr>
          <p:spPr>
            <a:xfrm>
              <a:off x="1780938" y="3285427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절제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F137B7-EA84-5896-D4A6-78E3A6EBFC80}"/>
                </a:ext>
              </a:extLst>
            </p:cNvPr>
            <p:cNvSpPr txBox="1"/>
            <p:nvPr/>
          </p:nvSpPr>
          <p:spPr>
            <a:xfrm>
              <a:off x="1780938" y="2826512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이동</a:t>
              </a:r>
              <a:endPara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590CFEF5-72B8-408D-FEAF-CC9BB5CF1F34}"/>
                </a:ext>
              </a:extLst>
            </p:cNvPr>
            <p:cNvGrpSpPr/>
            <p:nvPr/>
          </p:nvGrpSpPr>
          <p:grpSpPr>
            <a:xfrm>
              <a:off x="1379538" y="2832972"/>
              <a:ext cx="802800" cy="929291"/>
              <a:chOff x="1509039" y="2826512"/>
              <a:chExt cx="802800" cy="929291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62F059DF-6BEC-9091-3145-B18363EF039B}"/>
                  </a:ext>
                </a:extLst>
              </p:cNvPr>
              <p:cNvGrpSpPr/>
              <p:nvPr/>
            </p:nvGrpSpPr>
            <p:grpSpPr>
              <a:xfrm>
                <a:off x="1509039" y="2826512"/>
                <a:ext cx="802800" cy="746701"/>
                <a:chOff x="3887909" y="4033852"/>
                <a:chExt cx="551376" cy="512846"/>
              </a:xfrm>
            </p:grpSpPr>
            <p:pic>
              <p:nvPicPr>
                <p:cNvPr id="49" name="그림 48" descr="호박, 노랑, 시계, 오렌지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1866787-A06D-1018-1030-2C0D75780E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412918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51" name="그림 5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95E5363-68E2-62DB-773C-397A63B75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4033852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9ED7969-14F3-68C1-FB26-36BD99134343}"/>
                  </a:ext>
                </a:extLst>
              </p:cNvPr>
              <p:cNvGrpSpPr/>
              <p:nvPr/>
            </p:nvGrpSpPr>
            <p:grpSpPr>
              <a:xfrm>
                <a:off x="1648164" y="3373310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93191EE5-8393-3908-C89F-BC532A25A372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86" name="사각형: 둥근 모서리 85">
                    <a:extLst>
                      <a:ext uri="{FF2B5EF4-FFF2-40B4-BE49-F238E27FC236}">
                        <a16:creationId xmlns:a16="http://schemas.microsoft.com/office/drawing/2014/main" id="{1E29A7C6-51BB-AE2E-E583-A9685F370C59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86DCE51-1002-87A3-D320-31F974D206DA}"/>
                      </a:ext>
                    </a:extLst>
                  </p:cNvPr>
                  <p:cNvSpPr txBox="1"/>
                  <p:nvPr/>
                </p:nvSpPr>
                <p:spPr>
                  <a:xfrm>
                    <a:off x="1786869" y="2020718"/>
                    <a:ext cx="232517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ED6597CA-4B64-1161-0591-A9039E97BF6E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872450-0B98-4450-4CBA-8022B9628421}"/>
                </a:ext>
              </a:extLst>
            </p:cNvPr>
            <p:cNvSpPr txBox="1"/>
            <p:nvPr/>
          </p:nvSpPr>
          <p:spPr>
            <a:xfrm>
              <a:off x="1379538" y="2826512"/>
              <a:ext cx="801979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2T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FD0D0B0-0D22-F70E-C5BF-BCF998BF7BE7}"/>
              </a:ext>
            </a:extLst>
          </p:cNvPr>
          <p:cNvGrpSpPr/>
          <p:nvPr/>
        </p:nvGrpSpPr>
        <p:grpSpPr>
          <a:xfrm>
            <a:off x="1379538" y="4323336"/>
            <a:ext cx="2248057" cy="931094"/>
            <a:chOff x="1379538" y="4252493"/>
            <a:chExt cx="2248057" cy="93109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85120FE-1720-4C15-EDA0-9BC677B30E36}"/>
                </a:ext>
              </a:extLst>
            </p:cNvPr>
            <p:cNvSpPr/>
            <p:nvPr/>
          </p:nvSpPr>
          <p:spPr>
            <a:xfrm>
              <a:off x="1379538" y="425429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D39ED7-3EDD-41DF-D56D-8368ACC3984E}"/>
                </a:ext>
              </a:extLst>
            </p:cNvPr>
            <p:cNvSpPr txBox="1"/>
            <p:nvPr/>
          </p:nvSpPr>
          <p:spPr>
            <a:xfrm>
              <a:off x="1780938" y="4254297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강화</a:t>
              </a:r>
              <a:endParaRPr lang="en-US" altLang="ko-KR" sz="1100" dirty="0">
                <a:ln w="63500">
                  <a:solidFill>
                    <a:schemeClr val="bg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2F0617-1F0B-EE1F-AAA6-AA8A7DB16360}"/>
                </a:ext>
              </a:extLst>
            </p:cNvPr>
            <p:cNvSpPr txBox="1"/>
            <p:nvPr/>
          </p:nvSpPr>
          <p:spPr>
            <a:xfrm>
              <a:off x="1780938" y="471321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이동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1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0AED5F-EC8B-AFB3-197B-A6BCA69AEB50}"/>
                </a:ext>
              </a:extLst>
            </p:cNvPr>
            <p:cNvSpPr txBox="1"/>
            <p:nvPr/>
          </p:nvSpPr>
          <p:spPr>
            <a:xfrm>
              <a:off x="1780938" y="471321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이동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1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DE5836-2C87-2717-5747-DDA69A1158B0}"/>
                </a:ext>
              </a:extLst>
            </p:cNvPr>
            <p:cNvSpPr txBox="1"/>
            <p:nvPr/>
          </p:nvSpPr>
          <p:spPr>
            <a:xfrm>
              <a:off x="1780938" y="4254297"/>
              <a:ext cx="1029898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난무 강화</a:t>
              </a:r>
              <a:endPara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12588439-3141-2CB1-F199-987811FD56FA}"/>
                </a:ext>
              </a:extLst>
            </p:cNvPr>
            <p:cNvGrpSpPr/>
            <p:nvPr/>
          </p:nvGrpSpPr>
          <p:grpSpPr>
            <a:xfrm>
              <a:off x="1379538" y="4252493"/>
              <a:ext cx="802800" cy="931094"/>
              <a:chOff x="1509039" y="4272598"/>
              <a:chExt cx="802800" cy="931094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CACDE2F-E7D7-6005-A63B-D0FD6B52F512}"/>
                  </a:ext>
                </a:extLst>
              </p:cNvPr>
              <p:cNvGrpSpPr/>
              <p:nvPr/>
            </p:nvGrpSpPr>
            <p:grpSpPr>
              <a:xfrm>
                <a:off x="1509039" y="4272598"/>
                <a:ext cx="802800" cy="746701"/>
                <a:chOff x="3887909" y="5027047"/>
                <a:chExt cx="551376" cy="512846"/>
              </a:xfrm>
            </p:grpSpPr>
            <p:pic>
              <p:nvPicPr>
                <p:cNvPr id="54" name="그림 53" descr="만화 영화, 애니메이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64A8D0C6-A42B-759B-2BBB-89152DDEBF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56" name="그림 5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ED7C1F7-5C08-8CC7-AED6-DB0D34F224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FB5E1DC-AE7D-139E-F3F2-AB0441C9F5F7}"/>
                  </a:ext>
                </a:extLst>
              </p:cNvPr>
              <p:cNvGrpSpPr/>
              <p:nvPr/>
            </p:nvGrpSpPr>
            <p:grpSpPr>
              <a:xfrm>
                <a:off x="1648164" y="4821199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CAC84736-64D1-673B-7206-4769A5F46415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93" name="사각형: 둥근 모서리 92">
                    <a:extLst>
                      <a:ext uri="{FF2B5EF4-FFF2-40B4-BE49-F238E27FC236}">
                        <a16:creationId xmlns:a16="http://schemas.microsoft.com/office/drawing/2014/main" id="{54C268AE-B7CE-D008-C340-4929D93E6E3E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CA0D12B-6BED-50D3-7824-B0A401BD56E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80B2CD4F-FF67-F1A0-5E06-BE8D617E941A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C483FD-BA5D-2471-4A6E-0025AA015CDD}"/>
                </a:ext>
              </a:extLst>
            </p:cNvPr>
            <p:cNvSpPr txBox="1"/>
            <p:nvPr/>
          </p:nvSpPr>
          <p:spPr>
            <a:xfrm>
              <a:off x="1379538" y="4254297"/>
              <a:ext cx="801978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3T</a:t>
              </a:r>
              <a:endParaRPr lang="en-US" altLang="ko-KR" dirty="0"/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74C4FDF-5583-EA25-8B33-1ABFA3051F0C}"/>
              </a:ext>
            </a:extLst>
          </p:cNvPr>
          <p:cNvGrpSpPr/>
          <p:nvPr/>
        </p:nvGrpSpPr>
        <p:grpSpPr>
          <a:xfrm>
            <a:off x="1379538" y="5694590"/>
            <a:ext cx="2248057" cy="936887"/>
            <a:chOff x="1379538" y="5694590"/>
            <a:chExt cx="2248057" cy="93688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5C93DC-273F-40B7-F2AC-5E2ED4106D2B}"/>
                </a:ext>
              </a:extLst>
            </p:cNvPr>
            <p:cNvSpPr/>
            <p:nvPr/>
          </p:nvSpPr>
          <p:spPr>
            <a:xfrm>
              <a:off x="1379538" y="5694590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BE60AE-EB31-2854-DBFF-65A58E250F3D}"/>
                </a:ext>
              </a:extLst>
            </p:cNvPr>
            <p:cNvSpPr txBox="1"/>
            <p:nvPr/>
          </p:nvSpPr>
          <p:spPr>
            <a:xfrm>
              <a:off x="1780938" y="5701283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연가비기</a:t>
              </a:r>
              <a:endParaRPr lang="en-US" altLang="ko-KR" sz="1100" dirty="0">
                <a:ln w="63500">
                  <a:solidFill>
                    <a:schemeClr val="bg1"/>
                  </a:solidFill>
                </a:ln>
                <a:noFill/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6F45F8-5638-D926-5AAA-E081FC63EAE6}"/>
                </a:ext>
              </a:extLst>
            </p:cNvPr>
            <p:cNvSpPr txBox="1"/>
            <p:nvPr/>
          </p:nvSpPr>
          <p:spPr>
            <a:xfrm>
              <a:off x="1780938" y="6160198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강화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ln w="381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noFill/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AE68BA-F443-07DD-84C0-378DF31A0234}"/>
                </a:ext>
              </a:extLst>
            </p:cNvPr>
            <p:cNvSpPr txBox="1"/>
            <p:nvPr/>
          </p:nvSpPr>
          <p:spPr>
            <a:xfrm>
              <a:off x="1780938" y="6160198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난무 강화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05F6611-29D3-C6F3-4A6F-C54A8203F927}"/>
                </a:ext>
              </a:extLst>
            </p:cNvPr>
            <p:cNvSpPr txBox="1"/>
            <p:nvPr/>
          </p:nvSpPr>
          <p:spPr>
            <a:xfrm>
              <a:off x="1780938" y="5701283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연가비기</a:t>
              </a:r>
              <a:endPara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BB1F3CE-BA1A-758A-AAE2-E19988142DB2}"/>
                </a:ext>
              </a:extLst>
            </p:cNvPr>
            <p:cNvGrpSpPr/>
            <p:nvPr/>
          </p:nvGrpSpPr>
          <p:grpSpPr>
            <a:xfrm>
              <a:off x="1379538" y="5698575"/>
              <a:ext cx="802800" cy="932902"/>
              <a:chOff x="1509039" y="5718680"/>
              <a:chExt cx="802800" cy="932902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C324DB41-CCC7-8ED6-8DDF-1D6947563A73}"/>
                  </a:ext>
                </a:extLst>
              </p:cNvPr>
              <p:cNvGrpSpPr/>
              <p:nvPr/>
            </p:nvGrpSpPr>
            <p:grpSpPr>
              <a:xfrm>
                <a:off x="1509039" y="5718680"/>
                <a:ext cx="802800" cy="746701"/>
                <a:chOff x="3887909" y="6020240"/>
                <a:chExt cx="551376" cy="512846"/>
              </a:xfrm>
            </p:grpSpPr>
            <p:pic>
              <p:nvPicPr>
                <p:cNvPr id="59" name="그림 58" descr="우주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E14D4205-4E6A-EA47-B326-8DFD4A38E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857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62" name="그림 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E991BBA-3046-D459-3D74-B5A744EE1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887909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9EFB9C4F-5B0F-6D34-35B4-459EDC6C826D}"/>
                  </a:ext>
                </a:extLst>
              </p:cNvPr>
              <p:cNvGrpSpPr/>
              <p:nvPr/>
            </p:nvGrpSpPr>
            <p:grpSpPr>
              <a:xfrm>
                <a:off x="1648164" y="6269089"/>
                <a:ext cx="524551" cy="382493"/>
                <a:chOff x="1629541" y="1975003"/>
                <a:chExt cx="535821" cy="390711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A7D5E7F-88E6-D4FF-9683-CA1D6B6A276C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79" name="사각형: 둥근 모서리 78">
                    <a:extLst>
                      <a:ext uri="{FF2B5EF4-FFF2-40B4-BE49-F238E27FC236}">
                        <a16:creationId xmlns:a16="http://schemas.microsoft.com/office/drawing/2014/main" id="{AB814993-CEB1-3462-7A4F-68FD4ED24A3D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B9A9B1CD-3804-82E8-2282-EC114C75118F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61EFE433-E0ED-510E-F22E-7C8A42E8D6FB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6F5D67-F827-6E46-A40E-BDEF81BC80E2}"/>
                </a:ext>
              </a:extLst>
            </p:cNvPr>
            <p:cNvSpPr txBox="1"/>
            <p:nvPr/>
          </p:nvSpPr>
          <p:spPr>
            <a:xfrm>
              <a:off x="1379538" y="5701283"/>
              <a:ext cx="805569" cy="246221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4T</a:t>
              </a:r>
              <a:endParaRPr lang="en-US" altLang="ko-KR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D97E926-864E-68EA-77F9-9DF30CD2E11B}"/>
              </a:ext>
            </a:extLst>
          </p:cNvPr>
          <p:cNvGrpSpPr/>
          <p:nvPr/>
        </p:nvGrpSpPr>
        <p:grpSpPr>
          <a:xfrm>
            <a:off x="3675998" y="5528063"/>
            <a:ext cx="3414675" cy="153888"/>
            <a:chOff x="3851439" y="5529218"/>
            <a:chExt cx="3414675" cy="153888"/>
          </a:xfrm>
          <a:solidFill>
            <a:srgbClr val="FFFF99">
              <a:alpha val="50000"/>
            </a:srgbClr>
          </a:solidFill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678D19-B87F-41E4-0780-E80605DA1298}"/>
                </a:ext>
              </a:extLst>
            </p:cNvPr>
            <p:cNvSpPr txBox="1"/>
            <p:nvPr/>
          </p:nvSpPr>
          <p:spPr>
            <a:xfrm>
              <a:off x="3851439" y="5529218"/>
              <a:ext cx="1138132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 추가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0CAC35-8A68-A5B7-02C2-0A4CFED35B6B}"/>
                </a:ext>
              </a:extLst>
            </p:cNvPr>
            <p:cNvSpPr txBox="1"/>
            <p:nvPr/>
          </p:nvSpPr>
          <p:spPr>
            <a:xfrm>
              <a:off x="5337562" y="5529218"/>
              <a:ext cx="1027525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치명타 적중률 증가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6B52A2-DD86-03F2-86E0-ABC7EF5F8171}"/>
                </a:ext>
              </a:extLst>
            </p:cNvPr>
            <p:cNvSpPr txBox="1"/>
            <p:nvPr/>
          </p:nvSpPr>
          <p:spPr>
            <a:xfrm>
              <a:off x="6713077" y="5529218"/>
              <a:ext cx="553037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마나 회복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50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8AD76-2A6D-004F-0A8A-71D564799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EE8A12-7C76-E0BC-71A1-E97B02116E32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9F76B3B-07AE-5109-9C31-F245F0341534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A9CD40-0E8F-1750-1645-F384E6D59FBE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A323A2-8A8F-FC9A-36C4-E67C1FE4BE4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A2A5BD-E0F3-CAAA-09E0-5526E75C98ED}"/>
              </a:ext>
            </a:extLst>
          </p:cNvPr>
          <p:cNvGrpSpPr/>
          <p:nvPr/>
        </p:nvGrpSpPr>
        <p:grpSpPr>
          <a:xfrm>
            <a:off x="1781439" y="2095739"/>
            <a:ext cx="0" cy="3796641"/>
            <a:chOff x="5012027" y="2408559"/>
            <a:chExt cx="0" cy="2604344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F6DE4A7-F47E-6A3E-778B-2887499F9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240855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BB9E9B0-81DC-BC7F-A823-F7D1BDEFB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3387729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42148273-0330-38CA-CC4C-36A40B9F9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2027" y="4394948"/>
              <a:ext cx="0" cy="617955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74000">
                    <a:schemeClr val="bg1">
                      <a:lumMod val="50000"/>
                      <a:alpha val="50000"/>
                    </a:schemeClr>
                  </a:gs>
                  <a:gs pos="83000">
                    <a:schemeClr val="bg1">
                      <a:lumMod val="50000"/>
                      <a:alpha val="2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5B81BF-3DAF-EDAC-E3BB-36E99214A319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556529-BE1D-B1A1-2324-7FF4B9E38B70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절정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라인의 연계형 효과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B627172-6808-87A1-6B5E-EC0D7FBB4E4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9851C7-FD99-AFE5-6BFC-57F544105406}"/>
              </a:ext>
            </a:extLst>
          </p:cNvPr>
          <p:cNvGrpSpPr/>
          <p:nvPr/>
        </p:nvGrpSpPr>
        <p:grpSpPr>
          <a:xfrm>
            <a:off x="1379538" y="614573"/>
            <a:ext cx="10812462" cy="226800"/>
            <a:chOff x="1379538" y="1049635"/>
            <a:chExt cx="10812462" cy="2268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A28B1F5-EBA8-9F90-CB9C-2BC9419205E1}"/>
                </a:ext>
              </a:extLst>
            </p:cNvPr>
            <p:cNvSpPr/>
            <p:nvPr/>
          </p:nvSpPr>
          <p:spPr>
            <a:xfrm>
              <a:off x="1379538" y="1050317"/>
              <a:ext cx="10812462" cy="225437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20487C-BCF9-F31E-FD22-80AB2260BD1D}"/>
                </a:ext>
              </a:extLst>
            </p:cNvPr>
            <p:cNvSpPr txBox="1"/>
            <p:nvPr/>
          </p:nvSpPr>
          <p:spPr>
            <a:xfrm>
              <a:off x="1379538" y="1086091"/>
              <a:ext cx="7903158" cy="138499"/>
            </a:xfrm>
            <a:prstGeom prst="rect">
              <a:avLst/>
            </a:prstGeom>
            <a:noFill/>
          </p:spPr>
          <p:txBody>
            <a:bodyPr wrap="none" lIns="684000" tIns="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변경 효과를 강화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하고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듀얼 게이지의 활용처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추가하여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게이지의 중요도와 가치를 높이며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피해를 주는 컨셉을 극대화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75DBDC-D9D5-D262-1FC8-CCF32F1BA5AB}"/>
                </a:ext>
              </a:extLst>
            </p:cNvPr>
            <p:cNvGrpSpPr/>
            <p:nvPr/>
          </p:nvGrpSpPr>
          <p:grpSpPr>
            <a:xfrm>
              <a:off x="1379538" y="1049635"/>
              <a:ext cx="586750" cy="226800"/>
              <a:chOff x="1379538" y="1049635"/>
              <a:chExt cx="586750" cy="2268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5093447-407C-E316-EB54-BE3E8A2C6265}"/>
                  </a:ext>
                </a:extLst>
              </p:cNvPr>
              <p:cNvSpPr/>
              <p:nvPr/>
            </p:nvSpPr>
            <p:spPr>
              <a:xfrm>
                <a:off x="1379538" y="1049635"/>
                <a:ext cx="18000" cy="2268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6EE75B8-301B-9C4B-C32A-5F6BB08EA5D4}"/>
                  </a:ext>
                </a:extLst>
              </p:cNvPr>
              <p:cNvGrpSpPr/>
              <p:nvPr/>
            </p:nvGrpSpPr>
            <p:grpSpPr>
              <a:xfrm>
                <a:off x="1379538" y="1086091"/>
                <a:ext cx="586750" cy="153888"/>
                <a:chOff x="1379538" y="747867"/>
                <a:chExt cx="586750" cy="153888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B557F73-BBBC-70F5-C72A-B457F6577AC5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317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317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47A596-15A7-FBD9-1985-DA2E40629492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586750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08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A5969AC-45DD-9972-60D5-55D9A668DB90}"/>
              </a:ext>
            </a:extLst>
          </p:cNvPr>
          <p:cNvGrpSpPr/>
          <p:nvPr/>
        </p:nvGrpSpPr>
        <p:grpSpPr>
          <a:xfrm>
            <a:off x="1379538" y="2955688"/>
            <a:ext cx="2248057" cy="927487"/>
            <a:chOff x="1379538" y="2828316"/>
            <a:chExt cx="2248057" cy="927487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3D3D657-31F6-0248-FDA0-19CB62997C71}"/>
                </a:ext>
              </a:extLst>
            </p:cNvPr>
            <p:cNvGrpSpPr/>
            <p:nvPr/>
          </p:nvGrpSpPr>
          <p:grpSpPr>
            <a:xfrm>
              <a:off x="1379538" y="2828316"/>
              <a:ext cx="803802" cy="927487"/>
              <a:chOff x="1492589" y="2897296"/>
              <a:chExt cx="821072" cy="947414"/>
            </a:xfrm>
          </p:grpSpPr>
          <p:pic>
            <p:nvPicPr>
              <p:cNvPr id="102" name="그림 101" descr="댄스, 빛, 예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CD93DE9-38A5-44D7-D964-0710CBFDE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3039266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EB07F86E-10A9-284F-21DA-F26A0FFAB851}"/>
                  </a:ext>
                </a:extLst>
              </p:cNvPr>
              <p:cNvGrpSpPr/>
              <p:nvPr/>
            </p:nvGrpSpPr>
            <p:grpSpPr>
              <a:xfrm>
                <a:off x="1492589" y="2897296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49" name="그림 1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2DB3D0E-52D3-8EF0-C125-628E5F6324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DB4BF905-18A1-B00B-5F73-15123194C510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52" name="사각형: 둥근 모서리 151">
                    <a:extLst>
                      <a:ext uri="{FF2B5EF4-FFF2-40B4-BE49-F238E27FC236}">
                        <a16:creationId xmlns:a16="http://schemas.microsoft.com/office/drawing/2014/main" id="{F0F062AF-5986-8937-1A4A-8CA516303DDF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658CF149-1A8C-78B0-D4A7-FF714C22043A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D66AA1E1-C7BA-8B2B-1800-4D5299F3B83C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3BA4448-F84B-C3AA-FF8E-4B3E1CC2BAF9}"/>
                </a:ext>
              </a:extLst>
            </p:cNvPr>
            <p:cNvGrpSpPr/>
            <p:nvPr/>
          </p:nvGrpSpPr>
          <p:grpSpPr>
            <a:xfrm>
              <a:off x="1379538" y="2828316"/>
              <a:ext cx="2248057" cy="927487"/>
              <a:chOff x="1379538" y="2828316"/>
              <a:chExt cx="2248057" cy="92748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C1497E2-D1C8-2D7F-205A-2D6A8FD83D12}"/>
                  </a:ext>
                </a:extLst>
              </p:cNvPr>
              <p:cNvSpPr/>
              <p:nvPr/>
            </p:nvSpPr>
            <p:spPr>
              <a:xfrm>
                <a:off x="1379538" y="2828316"/>
                <a:ext cx="2248057" cy="927487"/>
              </a:xfrm>
              <a:prstGeom prst="rect">
                <a:avLst/>
              </a:prstGeom>
              <a:gradFill flip="none" rotWithShape="1">
                <a:gsLst>
                  <a:gs pos="15000">
                    <a:srgbClr val="404040">
                      <a:alpha val="10000"/>
                    </a:srgbClr>
                  </a:gs>
                  <a:gs pos="0">
                    <a:schemeClr val="tx1">
                      <a:lumMod val="75000"/>
                      <a:lumOff val="25000"/>
                      <a:alpha val="20000"/>
                    </a:schemeClr>
                  </a:gs>
                  <a:gs pos="7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AEC53A-17EF-CC73-BFC9-1A82744EBD5B}"/>
                  </a:ext>
                </a:extLst>
              </p:cNvPr>
              <p:cNvSpPr txBox="1"/>
              <p:nvPr/>
            </p:nvSpPr>
            <p:spPr>
              <a:xfrm>
                <a:off x="1780938" y="2828316"/>
                <a:ext cx="859980" cy="314683"/>
              </a:xfrm>
              <a:prstGeom prst="rect">
                <a:avLst/>
              </a:prstGeom>
              <a:noFill/>
            </p:spPr>
            <p:txBody>
              <a:bodyPr wrap="none" lIns="432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ln w="63500">
                      <a:solidFill>
                        <a:schemeClr val="bg1"/>
                      </a:solidFill>
                    </a:ln>
                    <a:noFill/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ln w="63500">
                      <a:solidFill>
                        <a:schemeClr val="bg1"/>
                      </a:solidFill>
                    </a:ln>
                    <a:noFill/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Ⅱ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5A73EF-EB91-BAB7-1077-2C3267BC90CE}"/>
                  </a:ext>
                </a:extLst>
              </p:cNvPr>
              <p:cNvSpPr txBox="1"/>
              <p:nvPr/>
            </p:nvSpPr>
            <p:spPr>
              <a:xfrm>
                <a:off x="1780938" y="3287231"/>
                <a:ext cx="1756058" cy="468572"/>
              </a:xfrm>
              <a:prstGeom prst="rect">
                <a:avLst/>
              </a:prstGeom>
              <a:noFill/>
            </p:spPr>
            <p:txBody>
              <a:bodyPr wrap="none" lIns="432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 </a:t>
                </a: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 </a:t>
                </a:r>
                <a:r>
                  <a:rPr lang="ko-KR" altLang="en-US" sz="8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Ⅰ] 3</a:t>
                </a:r>
                <a:r>
                  <a:rPr lang="ko-KR" altLang="en-US" sz="800" b="0" kern="1200" dirty="0">
                    <a:ln w="38100" cmpd="sng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  <a:noFill/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F6DA29-D21E-AB25-6854-8048EDCFA119}"/>
                  </a:ext>
                </a:extLst>
              </p:cNvPr>
              <p:cNvSpPr txBox="1"/>
              <p:nvPr/>
            </p:nvSpPr>
            <p:spPr>
              <a:xfrm>
                <a:off x="1780938" y="3287231"/>
                <a:ext cx="1756058" cy="468572"/>
              </a:xfrm>
              <a:prstGeom prst="rect">
                <a:avLst/>
              </a:prstGeom>
              <a:noFill/>
            </p:spPr>
            <p:txBody>
              <a:bodyPr wrap="none" lIns="432000" tIns="0" rIns="72000" bIns="1440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1T </a:t>
                </a:r>
                <a:r>
                  <a:rPr lang="ko-KR" altLang="en-US" sz="800" b="0" kern="12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 포인트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24 </a:t>
                </a:r>
                <a:r>
                  <a:rPr lang="ko-KR" altLang="en-US" sz="800" dirty="0">
                    <a:solidFill>
                      <a:srgbClr val="FF656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필요</a:t>
                </a:r>
                <a:endParaRPr lang="en-US" altLang="ko-KR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algn="l" defTabSz="914400" rtl="0" eaLnBrk="1" latinLnBrk="1" hangingPunct="1">
                  <a:spcAft>
                    <a:spcPts val="600"/>
                  </a:spcAft>
                </a:pPr>
                <a:r>
                  <a:rPr lang="en-US" altLang="ko-KR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절정 </a:t>
                </a:r>
                <a:r>
                  <a:rPr lang="en-US" altLang="ko-KR" sz="800" b="0" kern="1200" dirty="0">
                    <a:solidFill>
                      <a:srgbClr val="FFC000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Ⅰ</a:t>
                </a:r>
                <a:r>
                  <a:rPr lang="en-US" altLang="ko-KR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 3</a:t>
                </a:r>
                <a:r>
                  <a:rPr lang="ko-KR" altLang="en-US" sz="800" b="0" kern="12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레벨 습득 필요</a:t>
                </a:r>
                <a:endPara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9C5F87-531F-BD53-1B93-77CB1D3672E2}"/>
                  </a:ext>
                </a:extLst>
              </p:cNvPr>
              <p:cNvSpPr txBox="1"/>
              <p:nvPr/>
            </p:nvSpPr>
            <p:spPr>
              <a:xfrm>
                <a:off x="1780938" y="2828316"/>
                <a:ext cx="859980" cy="314683"/>
              </a:xfrm>
              <a:prstGeom prst="rect">
                <a:avLst/>
              </a:prstGeom>
              <a:noFill/>
            </p:spPr>
            <p:txBody>
              <a:bodyPr wrap="none" lIns="432000" tIns="144000" rIns="7200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sz="11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절정 </a:t>
                </a:r>
                <a:r>
                  <a:rPr lang="en-US" altLang="ko-KR" sz="1100" dirty="0"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Ⅱ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B215B-9ADD-8661-58BA-D2A13DD7D45D}"/>
                  </a:ext>
                </a:extLst>
              </p:cNvPr>
              <p:cNvSpPr txBox="1"/>
              <p:nvPr/>
            </p:nvSpPr>
            <p:spPr>
              <a:xfrm>
                <a:off x="1379538" y="2828316"/>
                <a:ext cx="801979" cy="246221"/>
              </a:xfrm>
              <a:prstGeom prst="rect">
                <a:avLst/>
              </a:prstGeom>
              <a:noFill/>
            </p:spPr>
            <p:txBody>
              <a:bodyPr wrap="square" lIns="0" tIns="0" rIns="0" bIns="46800" rtlCol="0">
                <a:spAutoFit/>
              </a:bodyPr>
              <a:lstStyle>
                <a:defPPr>
                  <a:defRPr lang="ko-KR"/>
                </a:defPPr>
                <a:lvl1pPr>
                  <a:spcAft>
                    <a:spcPts val="400"/>
                  </a:spcAft>
                  <a:defRPr sz="1000">
                    <a:effectLst>
                      <a:glow rad="127000">
                        <a:srgbClr val="F6F97F"/>
                      </a:glow>
                    </a:effectLst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2T</a:t>
                </a:r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8E09305-73B5-FDF5-70F1-DBD9D7AF7FF1}"/>
              </a:ext>
            </a:extLst>
          </p:cNvPr>
          <p:cNvGrpSpPr/>
          <p:nvPr/>
        </p:nvGrpSpPr>
        <p:grpSpPr>
          <a:xfrm>
            <a:off x="1379538" y="4326943"/>
            <a:ext cx="2248057" cy="927487"/>
            <a:chOff x="1379538" y="4276207"/>
            <a:chExt cx="2248057" cy="92748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5A4EF1C-EF78-0B43-8110-1CB5BAE3431E}"/>
                </a:ext>
              </a:extLst>
            </p:cNvPr>
            <p:cNvSpPr/>
            <p:nvPr/>
          </p:nvSpPr>
          <p:spPr>
            <a:xfrm>
              <a:off x="1379538" y="4276207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8712C7-991D-DABE-B48E-7024DE86986B}"/>
                </a:ext>
              </a:extLst>
            </p:cNvPr>
            <p:cNvSpPr txBox="1"/>
            <p:nvPr/>
          </p:nvSpPr>
          <p:spPr>
            <a:xfrm>
              <a:off x="1780938" y="4276207"/>
              <a:ext cx="895246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Ⅲ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C69F5C-748C-5413-E3DA-86B11ED39B3A}"/>
                </a:ext>
              </a:extLst>
            </p:cNvPr>
            <p:cNvSpPr txBox="1"/>
            <p:nvPr/>
          </p:nvSpPr>
          <p:spPr>
            <a:xfrm>
              <a:off x="1780938" y="473512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B508CC-E752-0D6E-996F-BA1252856D5D}"/>
                </a:ext>
              </a:extLst>
            </p:cNvPr>
            <p:cNvSpPr txBox="1"/>
            <p:nvPr/>
          </p:nvSpPr>
          <p:spPr>
            <a:xfrm>
              <a:off x="1780938" y="4735122"/>
              <a:ext cx="1756058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Ⅱ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6EF37C-4D76-1A9A-9149-E344E177636D}"/>
                </a:ext>
              </a:extLst>
            </p:cNvPr>
            <p:cNvSpPr txBox="1"/>
            <p:nvPr/>
          </p:nvSpPr>
          <p:spPr>
            <a:xfrm>
              <a:off x="1780938" y="4276207"/>
              <a:ext cx="90807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Ⅲ</a:t>
              </a:r>
            </a:p>
          </p:txBody>
        </p:sp>
        <p:pic>
          <p:nvPicPr>
            <p:cNvPr id="98" name="그림 97" descr="댄스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EEA72CD-B1ED-362B-C81B-6E81E23E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464" y="4418650"/>
              <a:ext cx="440842" cy="440843"/>
            </a:xfrm>
            <a:prstGeom prst="ellipse">
              <a:avLst/>
            </a:prstGeom>
          </p:spPr>
        </p:pic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331B43E7-90B5-28A5-4646-6E03D342A9D5}"/>
                </a:ext>
              </a:extLst>
            </p:cNvPr>
            <p:cNvGrpSpPr/>
            <p:nvPr/>
          </p:nvGrpSpPr>
          <p:grpSpPr>
            <a:xfrm>
              <a:off x="1379538" y="4276207"/>
              <a:ext cx="803802" cy="927487"/>
              <a:chOff x="1492589" y="1418300"/>
              <a:chExt cx="821072" cy="947414"/>
            </a:xfrm>
          </p:grpSpPr>
          <p:pic>
            <p:nvPicPr>
              <p:cNvPr id="155" name="그림 15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1C4CD36-09EF-5555-BCB7-0B03CBF44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492589" y="1418300"/>
                <a:ext cx="821072" cy="763696"/>
              </a:xfrm>
              <a:prstGeom prst="rect">
                <a:avLst/>
              </a:prstGeom>
              <a:ln>
                <a:noFill/>
              </a:ln>
              <a:effectLst/>
            </p:spPr>
          </p:pic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EB760E97-A943-29C1-EF51-7F3D462DC289}"/>
                  </a:ext>
                </a:extLst>
              </p:cNvPr>
              <p:cNvGrpSpPr/>
              <p:nvPr/>
            </p:nvGrpSpPr>
            <p:grpSpPr>
              <a:xfrm>
                <a:off x="1678913" y="1975003"/>
                <a:ext cx="448426" cy="232902"/>
                <a:chOff x="1678913" y="1975003"/>
                <a:chExt cx="448426" cy="232902"/>
              </a:xfrm>
            </p:grpSpPr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id="{3AD2BE68-5C34-EB58-6EA7-01F563A70559}"/>
                    </a:ext>
                  </a:extLst>
                </p:cNvPr>
                <p:cNvSpPr/>
                <p:nvPr/>
              </p:nvSpPr>
              <p:spPr>
                <a:xfrm>
                  <a:off x="1678913" y="1975003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8E684521-ECCA-BB67-B5A8-3BC907362C90}"/>
                    </a:ext>
                  </a:extLst>
                </p:cNvPr>
                <p:cNvSpPr txBox="1"/>
                <p:nvPr/>
              </p:nvSpPr>
              <p:spPr>
                <a:xfrm>
                  <a:off x="1826166" y="2020718"/>
                  <a:ext cx="153920" cy="141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9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8P</a:t>
                  </a:r>
                </a:p>
              </p:txBody>
            </p:sp>
          </p:grpSp>
          <p:sp>
            <p:nvSpPr>
              <p:cNvPr id="158" name="사각형: 둥근 모서리 157">
                <a:extLst>
                  <a:ext uri="{FF2B5EF4-FFF2-40B4-BE49-F238E27FC236}">
                    <a16:creationId xmlns:a16="http://schemas.microsoft.com/office/drawing/2014/main" id="{A057759B-969D-3FF6-2738-14BC4C64DDA9}"/>
                  </a:ext>
                </a:extLst>
              </p:cNvPr>
              <p:cNvSpPr/>
              <p:nvPr/>
            </p:nvSpPr>
            <p:spPr>
              <a:xfrm>
                <a:off x="1629541" y="2173932"/>
                <a:ext cx="535821" cy="19178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Lv.0/3</a:t>
                </a:r>
                <a:endParaRPr lang="ko-KR" altLang="en-US" sz="900" spc="5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F74D22F-B60E-B6CC-C89C-7199A07FDFC8}"/>
                </a:ext>
              </a:extLst>
            </p:cNvPr>
            <p:cNvSpPr txBox="1"/>
            <p:nvPr/>
          </p:nvSpPr>
          <p:spPr>
            <a:xfrm>
              <a:off x="1379538" y="4276207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3T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D412A93-5192-2E87-12BD-663345BBF43B}"/>
              </a:ext>
            </a:extLst>
          </p:cNvPr>
          <p:cNvGrpSpPr/>
          <p:nvPr/>
        </p:nvGrpSpPr>
        <p:grpSpPr>
          <a:xfrm>
            <a:off x="1379538" y="5694590"/>
            <a:ext cx="2248057" cy="927487"/>
            <a:chOff x="1379538" y="5724094"/>
            <a:chExt cx="2248057" cy="92748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E46092B-126D-0E8F-7F42-DD92BE9E7C72}"/>
                </a:ext>
              </a:extLst>
            </p:cNvPr>
            <p:cNvSpPr/>
            <p:nvPr/>
          </p:nvSpPr>
          <p:spPr>
            <a:xfrm>
              <a:off x="1379538" y="5724094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87B567-31BB-61EC-3220-78EFA917329D}"/>
                </a:ext>
              </a:extLst>
            </p:cNvPr>
            <p:cNvSpPr txBox="1"/>
            <p:nvPr/>
          </p:nvSpPr>
          <p:spPr>
            <a:xfrm>
              <a:off x="1780938" y="5724094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연가심공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947FDA8-3437-493A-EE54-0AA07DEB70A6}"/>
                </a:ext>
              </a:extLst>
            </p:cNvPr>
            <p:cNvSpPr txBox="1"/>
            <p:nvPr/>
          </p:nvSpPr>
          <p:spPr>
            <a:xfrm>
              <a:off x="1780938" y="6183009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Ⅲ] 3</a:t>
              </a:r>
              <a:r>
                <a:rPr lang="ko-KR" altLang="en-US" sz="800" b="0" kern="1200" dirty="0">
                  <a:ln w="38100" cmpd="sng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noFill/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C16563-B495-CF7E-4F3A-C021DFECE26B}"/>
                </a:ext>
              </a:extLst>
            </p:cNvPr>
            <p:cNvSpPr txBox="1"/>
            <p:nvPr/>
          </p:nvSpPr>
          <p:spPr>
            <a:xfrm>
              <a:off x="1780938" y="6183009"/>
              <a:ext cx="1773692" cy="468572"/>
            </a:xfrm>
            <a:prstGeom prst="rect">
              <a:avLst/>
            </a:prstGeom>
            <a:noFill/>
          </p:spPr>
          <p:txBody>
            <a:bodyPr wrap="none" lIns="432000" tIns="0" rIns="72000" bIns="1440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3T </a:t>
              </a:r>
              <a:r>
                <a:rPr lang="ko-KR" altLang="en-US" sz="800" b="0" kern="12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포인트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 </a:t>
              </a:r>
              <a:r>
                <a:rPr lang="ko-KR" altLang="en-US" sz="800" dirty="0">
                  <a:solidFill>
                    <a:srgbClr val="FF656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필요</a:t>
              </a:r>
              <a:endParaRPr lang="en-US" altLang="ko-KR" sz="800" dirty="0">
                <a:solidFill>
                  <a:srgbClr val="FF656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l" defTabSz="914400" rtl="0" eaLnBrk="1" latinLnBrk="1" hangingPunct="1">
                <a:spcAft>
                  <a:spcPts val="600"/>
                </a:spcAft>
              </a:pP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절정 </a:t>
              </a:r>
              <a:r>
                <a:rPr lang="en-US" altLang="ko-KR" sz="800" b="0" kern="1200" dirty="0">
                  <a:solidFill>
                    <a:srgbClr val="FFC000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Ⅲ</a:t>
              </a:r>
              <a:r>
                <a:rPr lang="en-US" altLang="ko-KR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 3</a:t>
              </a:r>
              <a:r>
                <a:rPr lang="ko-KR" altLang="en-US" sz="800" b="0" kern="12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습득 필요</a:t>
              </a:r>
              <a:endParaRPr lang="en-US" altLang="ko-KR" sz="800" b="0" kern="1200" dirty="0"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4C09A4-AB51-7152-61D1-BE7F4D272B5B}"/>
                </a:ext>
              </a:extLst>
            </p:cNvPr>
            <p:cNvSpPr txBox="1"/>
            <p:nvPr/>
          </p:nvSpPr>
          <p:spPr>
            <a:xfrm>
              <a:off x="1780938" y="5724094"/>
              <a:ext cx="996235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연가심공</a:t>
              </a:r>
              <a:endParaRPr lang="en-US" altLang="ko-KR" sz="110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C4E3D0C9-7412-F238-EBCC-4D51A64A6E09}"/>
                </a:ext>
              </a:extLst>
            </p:cNvPr>
            <p:cNvGrpSpPr/>
            <p:nvPr/>
          </p:nvGrpSpPr>
          <p:grpSpPr>
            <a:xfrm>
              <a:off x="1379538" y="5724094"/>
              <a:ext cx="803802" cy="927487"/>
              <a:chOff x="1492589" y="5855292"/>
              <a:chExt cx="821072" cy="947414"/>
            </a:xfrm>
          </p:grpSpPr>
          <p:pic>
            <p:nvPicPr>
              <p:cNvPr id="60" name="그림 59" descr="흐릿한, 열, 호박, 빛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C81DEB4-ECA2-B08B-9087-E050004C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5993020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28B96C74-651F-402D-2145-CD7F3118C7A3}"/>
                  </a:ext>
                </a:extLst>
              </p:cNvPr>
              <p:cNvGrpSpPr/>
              <p:nvPr/>
            </p:nvGrpSpPr>
            <p:grpSpPr>
              <a:xfrm>
                <a:off x="1492589" y="5855292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62" name="그림 16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6CF4B0-189F-BF6E-3791-6D3C22602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93FBA55C-9D24-D3DE-1FA6-6F7807A2E99B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65" name="사각형: 둥근 모서리 164">
                    <a:extLst>
                      <a:ext uri="{FF2B5EF4-FFF2-40B4-BE49-F238E27FC236}">
                        <a16:creationId xmlns:a16="http://schemas.microsoft.com/office/drawing/2014/main" id="{15534CD4-CC37-821B-D58B-F8C308779ECD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24D3E282-69C3-4619-1873-AF215E8832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64" name="사각형: 둥근 모서리 163">
                  <a:extLst>
                    <a:ext uri="{FF2B5EF4-FFF2-40B4-BE49-F238E27FC236}">
                      <a16:creationId xmlns:a16="http://schemas.microsoft.com/office/drawing/2014/main" id="{3ADF6956-8DC8-E15B-2E1B-9DC4F58BCD08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552B47-7F78-9EB1-F5F1-32C09DC1258A}"/>
                </a:ext>
              </a:extLst>
            </p:cNvPr>
            <p:cNvSpPr txBox="1"/>
            <p:nvPr/>
          </p:nvSpPr>
          <p:spPr>
            <a:xfrm>
              <a:off x="1379538" y="5724094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4T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FA62DBE-30A0-0160-2434-A369034FB50C}"/>
              </a:ext>
            </a:extLst>
          </p:cNvPr>
          <p:cNvGrpSpPr/>
          <p:nvPr/>
        </p:nvGrpSpPr>
        <p:grpSpPr>
          <a:xfrm>
            <a:off x="1379538" y="1579775"/>
            <a:ext cx="2248057" cy="927487"/>
            <a:chOff x="1379538" y="1380428"/>
            <a:chExt cx="2248057" cy="927487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AFA056AE-E9A3-710F-E269-DC82D39CC18F}"/>
                </a:ext>
              </a:extLst>
            </p:cNvPr>
            <p:cNvGrpSpPr/>
            <p:nvPr/>
          </p:nvGrpSpPr>
          <p:grpSpPr>
            <a:xfrm>
              <a:off x="1379538" y="1380428"/>
              <a:ext cx="803802" cy="927487"/>
              <a:chOff x="1492589" y="1418300"/>
              <a:chExt cx="821072" cy="947414"/>
            </a:xfrm>
          </p:grpSpPr>
          <p:pic>
            <p:nvPicPr>
              <p:cNvPr id="125" name="그림 124" descr="댄스, CG 아트워크, 만화 영화, 검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046C79A-E3EB-496D-F7B8-569A2B600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295" y="1562164"/>
                <a:ext cx="450314" cy="450314"/>
              </a:xfrm>
              <a:prstGeom prst="ellipse">
                <a:avLst/>
              </a:prstGeom>
            </p:spPr>
          </p:pic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2C788810-0B20-6AB1-1575-CB7ABA754BFC}"/>
                  </a:ext>
                </a:extLst>
              </p:cNvPr>
              <p:cNvGrpSpPr/>
              <p:nvPr/>
            </p:nvGrpSpPr>
            <p:grpSpPr>
              <a:xfrm>
                <a:off x="1492589" y="1418300"/>
                <a:ext cx="821072" cy="947414"/>
                <a:chOff x="1492589" y="1418300"/>
                <a:chExt cx="821072" cy="947414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3B69459-410A-D987-F6F5-24FC6679E3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1492589" y="1418300"/>
                  <a:ext cx="821072" cy="76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A275DEC9-D19C-1F43-124A-FEEA5349E2EA}"/>
                    </a:ext>
                  </a:extLst>
                </p:cNvPr>
                <p:cNvGrpSpPr/>
                <p:nvPr/>
              </p:nvGrpSpPr>
              <p:grpSpPr>
                <a:xfrm>
                  <a:off x="1678913" y="1975003"/>
                  <a:ext cx="448426" cy="232902"/>
                  <a:chOff x="1678913" y="1975003"/>
                  <a:chExt cx="448426" cy="232902"/>
                </a:xfrm>
              </p:grpSpPr>
              <p:sp>
                <p:nvSpPr>
                  <p:cNvPr id="128" name="사각형: 둥근 모서리 127">
                    <a:extLst>
                      <a:ext uri="{FF2B5EF4-FFF2-40B4-BE49-F238E27FC236}">
                        <a16:creationId xmlns:a16="http://schemas.microsoft.com/office/drawing/2014/main" id="{249C0FD8-AD25-F6BA-6F3B-8619B39DA206}"/>
                      </a:ext>
                    </a:extLst>
                  </p:cNvPr>
                  <p:cNvSpPr/>
                  <p:nvPr/>
                </p:nvSpPr>
                <p:spPr>
                  <a:xfrm>
                    <a:off x="1678913" y="1975003"/>
                    <a:ext cx="448426" cy="232902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45C00C7B-C810-A977-1A16-0F60420B6679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66" y="2020718"/>
                    <a:ext cx="153920" cy="1414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9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2DEFB695-D6C7-60FC-7194-FF5C481362A7}"/>
                    </a:ext>
                  </a:extLst>
                </p:cNvPr>
                <p:cNvSpPr/>
                <p:nvPr/>
              </p:nvSpPr>
              <p:spPr>
                <a:xfrm>
                  <a:off x="1629541" y="2173932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4C6B2D7-F118-D05C-F08E-C35C27F0ECC4}"/>
                </a:ext>
              </a:extLst>
            </p:cNvPr>
            <p:cNvSpPr/>
            <p:nvPr/>
          </p:nvSpPr>
          <p:spPr>
            <a:xfrm>
              <a:off x="1379538" y="1380428"/>
              <a:ext cx="2248057" cy="927487"/>
            </a:xfrm>
            <a:prstGeom prst="rect">
              <a:avLst/>
            </a:prstGeom>
            <a:gradFill flip="none" rotWithShape="1">
              <a:gsLst>
                <a:gs pos="15000">
                  <a:srgbClr val="404040">
                    <a:alpha val="10000"/>
                  </a:srgbClr>
                </a:gs>
                <a:gs pos="0">
                  <a:schemeClr val="tx1">
                    <a:lumMod val="75000"/>
                    <a:lumOff val="25000"/>
                    <a:alpha val="20000"/>
                  </a:schemeClr>
                </a:gs>
                <a:gs pos="7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E009812-2961-C450-8460-E5BEE04ADCF4}"/>
                </a:ext>
              </a:extLst>
            </p:cNvPr>
            <p:cNvSpPr txBox="1"/>
            <p:nvPr/>
          </p:nvSpPr>
          <p:spPr>
            <a:xfrm>
              <a:off x="1780938" y="1380428"/>
              <a:ext cx="82311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ln w="63500">
                    <a:solidFill>
                      <a:schemeClr val="bg1"/>
                    </a:solidFill>
                  </a:ln>
                  <a:noFill/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Ⅰ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8DFF0C-B38C-31F4-0C7F-354A724BB8E5}"/>
                </a:ext>
              </a:extLst>
            </p:cNvPr>
            <p:cNvSpPr txBox="1"/>
            <p:nvPr/>
          </p:nvSpPr>
          <p:spPr>
            <a:xfrm>
              <a:off x="1780938" y="1380428"/>
              <a:ext cx="823110" cy="314683"/>
            </a:xfrm>
            <a:prstGeom prst="rect">
              <a:avLst/>
            </a:prstGeom>
            <a:noFill/>
          </p:spPr>
          <p:txBody>
            <a:bodyPr wrap="none" lIns="432000" tIns="144000" rIns="7200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절정 </a:t>
              </a:r>
              <a:r>
                <a:rPr lang="en-US" altLang="ko-KR" sz="1100" dirty="0"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Ⅰ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50BF06-84A9-DEA4-E576-4BC8F67E75F7}"/>
                </a:ext>
              </a:extLst>
            </p:cNvPr>
            <p:cNvSpPr txBox="1"/>
            <p:nvPr/>
          </p:nvSpPr>
          <p:spPr>
            <a:xfrm>
              <a:off x="1379538" y="1380428"/>
              <a:ext cx="801979" cy="201145"/>
            </a:xfrm>
            <a:prstGeom prst="rect">
              <a:avLst/>
            </a:prstGeom>
            <a:noFill/>
          </p:spPr>
          <p:txBody>
            <a:bodyPr wrap="square" lIns="0" tIns="0" rIns="0" bIns="46800" rtlCol="0">
              <a:spAutoFit/>
            </a:bodyPr>
            <a:lstStyle>
              <a:defPPr>
                <a:defRPr lang="ko-KR"/>
              </a:defPPr>
              <a:lvl1pPr>
                <a:spcAft>
                  <a:spcPts val="400"/>
                </a:spcAft>
                <a:defRPr sz="1000">
                  <a:effectLst>
                    <a:glow rad="127000">
                      <a:srgbClr val="F6F97F"/>
                    </a:glow>
                  </a:effectLst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1T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94245D7-E8A5-EF2F-1E0C-70C8EA6D2DE4}"/>
              </a:ext>
            </a:extLst>
          </p:cNvPr>
          <p:cNvSpPr txBox="1"/>
          <p:nvPr/>
        </p:nvSpPr>
        <p:spPr>
          <a:xfrm>
            <a:off x="3578183" y="1579775"/>
            <a:ext cx="6066899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난무 스탠스 전환 시 이동속도가 </a:t>
            </a:r>
            <a:r>
              <a:rPr lang="en-US" altLang="ko-KR" dirty="0">
                <a:solidFill>
                  <a:srgbClr val="00B050"/>
                </a:solidFill>
              </a:rPr>
              <a:t>6.0/9.0/15.0%</a:t>
            </a:r>
            <a:r>
              <a:rPr lang="en-US" altLang="ko-KR" dirty="0"/>
              <a:t> </a:t>
            </a:r>
            <a:r>
              <a:rPr lang="ko-KR" altLang="en-US" dirty="0"/>
              <a:t>증가하고</a:t>
            </a:r>
            <a:r>
              <a:rPr lang="en-US" altLang="ko-KR" dirty="0"/>
              <a:t>, </a:t>
            </a:r>
            <a:r>
              <a:rPr lang="ko-KR" altLang="en-US" dirty="0"/>
              <a:t>집중 스탠스 전환 시 공격속도가 </a:t>
            </a:r>
            <a:r>
              <a:rPr lang="en-US" altLang="ko-KR" dirty="0">
                <a:solidFill>
                  <a:srgbClr val="00B050"/>
                </a:solidFill>
              </a:rPr>
              <a:t>6.0/9.0/15.0%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6D9D7A-DE43-B407-B773-711588EAFE48}"/>
              </a:ext>
            </a:extLst>
          </p:cNvPr>
          <p:cNvSpPr txBox="1"/>
          <p:nvPr/>
        </p:nvSpPr>
        <p:spPr>
          <a:xfrm>
            <a:off x="3578183" y="2955688"/>
            <a:ext cx="3410724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난무 스탠스 전환 시 치명타 피해가 </a:t>
            </a:r>
            <a:r>
              <a:rPr lang="en-US" altLang="ko-KR" dirty="0">
                <a:solidFill>
                  <a:srgbClr val="00B050"/>
                </a:solidFill>
              </a:rPr>
              <a:t>20.0/40.0/60.0%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DB1C85-4FA8-92BD-55AE-E75122C446E2}"/>
              </a:ext>
            </a:extLst>
          </p:cNvPr>
          <p:cNvSpPr txBox="1"/>
          <p:nvPr/>
        </p:nvSpPr>
        <p:spPr>
          <a:xfrm>
            <a:off x="3578183" y="4326943"/>
            <a:ext cx="3561406" cy="226591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dirty="0"/>
              <a:t>집중 스탠스 전환 시 적에게 주는 피해가 </a:t>
            </a:r>
            <a:r>
              <a:rPr lang="en-US" altLang="ko-KR" dirty="0">
                <a:solidFill>
                  <a:srgbClr val="00B050"/>
                </a:solidFill>
              </a:rPr>
              <a:t>8.0/16.0/25.0%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181250-27CE-28AA-A6A6-97FA937AADA7}"/>
              </a:ext>
            </a:extLst>
          </p:cNvPr>
          <p:cNvSpPr txBox="1"/>
          <p:nvPr/>
        </p:nvSpPr>
        <p:spPr>
          <a:xfrm>
            <a:off x="3578183" y="5694590"/>
            <a:ext cx="7477542" cy="447486"/>
          </a:xfrm>
          <a:prstGeom prst="rect">
            <a:avLst/>
          </a:prstGeom>
          <a:noFill/>
        </p:spPr>
        <p:txBody>
          <a:bodyPr wrap="none" lIns="72000" tIns="72000" rIns="72000" bIns="0" rtlCol="0" anchor="ctr" anchorCtr="0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en-US" altLang="ko-KR" dirty="0">
                <a:solidFill>
                  <a:srgbClr val="FFC000"/>
                </a:solidFill>
              </a:rPr>
              <a:t>X</a:t>
            </a:r>
            <a:r>
              <a:rPr lang="ko-KR" altLang="en-US" dirty="0"/>
              <a:t>키 입력 시 듀얼 게이지 </a:t>
            </a:r>
            <a:r>
              <a:rPr lang="en-US" altLang="ko-KR" dirty="0">
                <a:solidFill>
                  <a:srgbClr val="FFC000"/>
                </a:solidFill>
              </a:rPr>
              <a:t>1</a:t>
            </a:r>
            <a:r>
              <a:rPr lang="ko-KR" altLang="en-US" dirty="0"/>
              <a:t>칸을 소모하여 창 끝에 기운이 모이고 다음 사용하는 스킬에 해당 기운을 사용하여 피해량이 </a:t>
            </a:r>
            <a:r>
              <a:rPr lang="en-US" altLang="ko-KR" dirty="0">
                <a:solidFill>
                  <a:srgbClr val="00B050"/>
                </a:solidFill>
              </a:rPr>
              <a:t>22.0/44.0/66.0%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연가심공은</a:t>
            </a:r>
            <a:r>
              <a:rPr lang="ko-KR" altLang="en-US" dirty="0"/>
              <a:t> 한 번 사용하면 다른 스탠스로 전환하기 전 까지는 사용할 수 없다</a:t>
            </a:r>
            <a:r>
              <a:rPr lang="en-US" altLang="ko-KR" dirty="0"/>
              <a:t>.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6FA6EAA-196D-304F-667F-18DA13114D99}"/>
              </a:ext>
            </a:extLst>
          </p:cNvPr>
          <p:cNvGrpSpPr/>
          <p:nvPr/>
        </p:nvGrpSpPr>
        <p:grpSpPr>
          <a:xfrm>
            <a:off x="3675998" y="5516092"/>
            <a:ext cx="2399835" cy="153888"/>
            <a:chOff x="3851439" y="5529218"/>
            <a:chExt cx="2399835" cy="153888"/>
          </a:xfrm>
          <a:solidFill>
            <a:srgbClr val="FFFF99">
              <a:alpha val="50000"/>
            </a:srgbClr>
          </a:solidFill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E331AD-EB8A-0108-1965-B17DBA224C99}"/>
                </a:ext>
              </a:extLst>
            </p:cNvPr>
            <p:cNvSpPr txBox="1"/>
            <p:nvPr/>
          </p:nvSpPr>
          <p:spPr>
            <a:xfrm>
              <a:off x="3851439" y="5529218"/>
              <a:ext cx="1306448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듀얼 게이지 </a:t>
              </a:r>
              <a:r>
                <a:rPr lang="ko-KR" altLang="en-US" sz="1000" u="sng" dirty="0" err="1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활용처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추가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89A90AB-F8BB-F9AD-8D01-B7AB93969625}"/>
                </a:ext>
              </a:extLst>
            </p:cNvPr>
            <p:cNvSpPr txBox="1"/>
            <p:nvPr/>
          </p:nvSpPr>
          <p:spPr>
            <a:xfrm>
              <a:off x="5337562" y="5529218"/>
              <a:ext cx="913712" cy="153888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피해량 증가</a:t>
              </a:r>
              <a:endParaRPr lang="en-US" altLang="ko-KR" sz="1000" u="sng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30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43DC-C58F-3168-60F9-5873DE5F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25A009-F277-F1B7-608A-A504F32D7825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7551AF0-82CA-1D78-902E-C358F656311E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F624DD-C7F6-AB9B-AA11-35CF43B37CD3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4D9507-5B81-C106-4BA0-6404A6E5F81F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C253A-E6BB-3E81-82F5-A96A9515670A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DC7999-9C8B-BF9D-3F48-5A5532CAF8FA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비교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AC10464-7663-130C-AC1D-D6DB93BCAF8B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0EDC55-ED1A-B71C-4D6E-D31558CC0D5D}"/>
              </a:ext>
            </a:extLst>
          </p:cNvPr>
          <p:cNvGrpSpPr/>
          <p:nvPr/>
        </p:nvGrpSpPr>
        <p:grpSpPr>
          <a:xfrm>
            <a:off x="13062662" y="1020746"/>
            <a:ext cx="1116849" cy="342129"/>
            <a:chOff x="2512169" y="5341125"/>
            <a:chExt cx="1808352" cy="55396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DD956BB-1958-33D5-754F-0DCBFFCE7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1" name="그림 30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47045023-452A-D826-E706-7AD38989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2" name="그림 31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BF184382-F5A7-BAEC-E5CD-3A6BF8D6E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8344EC-57BE-0FC2-6AB7-EBC3FA1E69E1}"/>
              </a:ext>
            </a:extLst>
          </p:cNvPr>
          <p:cNvGrpSpPr/>
          <p:nvPr/>
        </p:nvGrpSpPr>
        <p:grpSpPr>
          <a:xfrm>
            <a:off x="14467258" y="1987173"/>
            <a:ext cx="1116140" cy="342402"/>
            <a:chOff x="7156049" y="5340685"/>
            <a:chExt cx="1807200" cy="554400"/>
          </a:xfrm>
        </p:grpSpPr>
        <p:pic>
          <p:nvPicPr>
            <p:cNvPr id="34" name="그림 33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48CF6E09-11C3-C6A0-8955-66752D449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5" name="그림 34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B9F71A7E-5908-7A7B-41B0-C1AFC35CC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6" name="그림 35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EA83E576-30F5-061C-44E4-BCE2793F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0C7541-AC3F-31EB-56ED-384D98E21D4A}"/>
              </a:ext>
            </a:extLst>
          </p:cNvPr>
          <p:cNvGrpSpPr/>
          <p:nvPr/>
        </p:nvGrpSpPr>
        <p:grpSpPr>
          <a:xfrm>
            <a:off x="14467258" y="1159923"/>
            <a:ext cx="1116851" cy="342130"/>
            <a:chOff x="2512169" y="5341125"/>
            <a:chExt cx="1808352" cy="55396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A76EED6-683C-E669-BFA7-64B72073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9" name="그림 38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B06FF9A-094F-1423-A8EF-F12BF9ED5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40" name="그림 39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4CD75520-67EC-5BEE-C900-807922F3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04A539C-A24C-127E-32B1-5523FE852AC2}"/>
              </a:ext>
            </a:extLst>
          </p:cNvPr>
          <p:cNvSpPr txBox="1"/>
          <p:nvPr/>
        </p:nvSpPr>
        <p:spPr>
          <a:xfrm>
            <a:off x="6672263" y="756955"/>
            <a:ext cx="888733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라인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FD7E88B-30B4-EFE6-B456-2367F5286E1E}"/>
              </a:ext>
            </a:extLst>
          </p:cNvPr>
          <p:cNvGrpSpPr/>
          <p:nvPr/>
        </p:nvGrpSpPr>
        <p:grpSpPr>
          <a:xfrm>
            <a:off x="1379538" y="756955"/>
            <a:ext cx="3328129" cy="263791"/>
            <a:chOff x="1379538" y="756955"/>
            <a:chExt cx="3328129" cy="26379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E176E5-DB57-04EB-204D-55F96EFEE55E}"/>
                </a:ext>
              </a:extLst>
            </p:cNvPr>
            <p:cNvSpPr txBox="1"/>
            <p:nvPr/>
          </p:nvSpPr>
          <p:spPr>
            <a:xfrm>
              <a:off x="1379538" y="756955"/>
              <a:ext cx="888733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절제</a:t>
              </a:r>
              <a:r>
                <a:rPr lang="en-US" altLang="ko-KR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라인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72E47F6-5414-5934-18E1-53701851900C}"/>
                </a:ext>
              </a:extLst>
            </p:cNvPr>
            <p:cNvGrpSpPr/>
            <p:nvPr/>
          </p:nvGrpSpPr>
          <p:grpSpPr>
            <a:xfrm>
              <a:off x="2445829" y="770203"/>
              <a:ext cx="2261838" cy="250543"/>
              <a:chOff x="2445829" y="4140525"/>
              <a:chExt cx="2261838" cy="250543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93315DA-7B0E-C544-8581-30B7799E5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9B076E5-3290-11FE-6802-1363574EFFB3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E4B59A3-2995-7E67-DE38-FBABC89C8D43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D030F4A-367A-D2B5-71AA-5D499D9A20EB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1376980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난무 스탠스 중심의 빠르고  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69663D-D99C-6411-8D81-0CAB6CA29C10}"/>
              </a:ext>
            </a:extLst>
          </p:cNvPr>
          <p:cNvGrpSpPr/>
          <p:nvPr/>
        </p:nvGrpSpPr>
        <p:grpSpPr>
          <a:xfrm>
            <a:off x="7738554" y="770203"/>
            <a:ext cx="2261838" cy="250543"/>
            <a:chOff x="2445829" y="4140525"/>
            <a:chExt cx="2261838" cy="250543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12DDA23-9C7E-3454-37B6-44C59B4AB692}"/>
                </a:ext>
              </a:extLst>
            </p:cNvPr>
            <p:cNvCxnSpPr>
              <a:cxnSpLocks/>
            </p:cNvCxnSpPr>
            <p:nvPr/>
          </p:nvCxnSpPr>
          <p:spPr>
            <a:xfrm>
              <a:off x="2445829" y="4391068"/>
              <a:ext cx="2243011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0000">
                    <a:srgbClr val="7F7F7F">
                      <a:alpha val="50000"/>
                    </a:srgbClr>
                  </a:gs>
                  <a:gs pos="16000">
                    <a:schemeClr val="bg1">
                      <a:lumMod val="50000"/>
                      <a:alpha val="70000"/>
                    </a:schemeClr>
                  </a:gs>
                  <a:gs pos="74000">
                    <a:schemeClr val="bg1">
                      <a:lumMod val="50000"/>
                      <a:alpha val="3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E970196-839A-CB40-F3D8-65F7ECEE507A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46221"/>
              <a:chOff x="2445829" y="4140525"/>
              <a:chExt cx="2261838" cy="246221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B2D0E6-0D5D-4724-3017-4F921BB7DE40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ln w="508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699570B-A1DE-F1EB-6124-13E14D53E959}"/>
                  </a:ext>
                </a:extLst>
              </p:cNvPr>
              <p:cNvSpPr txBox="1"/>
              <p:nvPr/>
            </p:nvSpPr>
            <p:spPr>
              <a:xfrm>
                <a:off x="2445829" y="4140525"/>
                <a:ext cx="226183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창을 다양하게 활용하며 전장을 꿰뚫는 무도가</a:t>
                </a:r>
                <a:endParaRPr lang="en-US" altLang="ko-KR" sz="1000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69F6794-CD27-D586-B025-B4428F206A9F}"/>
              </a:ext>
            </a:extLst>
          </p:cNvPr>
          <p:cNvSpPr txBox="1"/>
          <p:nvPr/>
        </p:nvSpPr>
        <p:spPr>
          <a:xfrm>
            <a:off x="1540507" y="1846989"/>
            <a:ext cx="3074560" cy="86177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 창술사의 전투 흐름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마나회복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연가비기의 재사용 대기 시간 감소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735AD6D-E896-095B-E6FC-2B22D9388B2E}"/>
              </a:ext>
            </a:extLst>
          </p:cNvPr>
          <p:cNvSpPr txBox="1"/>
          <p:nvPr/>
        </p:nvSpPr>
        <p:spPr>
          <a:xfrm>
            <a:off x="1540507" y="2950229"/>
            <a:ext cx="4158190" cy="116955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 트라이포드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최후의 판단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게이지를 소모하여 추가 피해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부족한 피해량 보완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활용처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2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깨달음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이동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효과의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환영참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환영출수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분신이 생성되어 추가 타격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분신을 활용하여 스킬의 시전 시간을 줄여 빠른 재사용 대기 시간을 최대한 활용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등등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66E306-DDFD-155C-8AF0-4E37B4E9831B}"/>
              </a:ext>
            </a:extLst>
          </p:cNvPr>
          <p:cNvSpPr txBox="1"/>
          <p:nvPr/>
        </p:nvSpPr>
        <p:spPr>
          <a:xfrm>
            <a:off x="7116629" y="1317118"/>
            <a:ext cx="1947649" cy="127214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창술사의 전투 흐름 예시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딜링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전환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전환 효과 획득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연가심공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다음 스킬 강화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강화된 스킬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순간 높은 피해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56462D-A209-DE52-25A0-544A44011586}"/>
              </a:ext>
            </a:extLst>
          </p:cNvPr>
          <p:cNvSpPr txBox="1"/>
          <p:nvPr/>
        </p:nvSpPr>
        <p:spPr>
          <a:xfrm>
            <a:off x="7116629" y="2950229"/>
            <a:ext cx="3209212" cy="116955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연계 트라이포드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파괴하는 창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 증가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부족한 치명타 적중률을 보완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반응 속도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재빠른 손놀림 등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속도 증가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시전 속도를 증가시켜 순간적으로 높은 피해를 줄 수 있게 함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등등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F0A633-63DC-71D3-AF2D-A0BCE3273E97}"/>
              </a:ext>
            </a:extLst>
          </p:cNvPr>
          <p:cNvSpPr txBox="1"/>
          <p:nvPr/>
        </p:nvSpPr>
        <p:spPr>
          <a:xfrm>
            <a:off x="1540507" y="4616407"/>
            <a:ext cx="4352153" cy="12208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유의 사항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 공격 회피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효과 등 이동기를 적극적으로 활용하여 적에게 근접하여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돌아오면 바로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바로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사용해야 함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연가비기 사용으로 치명타 적중률 증가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 후 난무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분신 생성 스킬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설치형 스킬 적극적 활용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804E26-B7D0-0D8B-B531-B7F9E4214E67}"/>
              </a:ext>
            </a:extLst>
          </p:cNvPr>
          <p:cNvSpPr txBox="1"/>
          <p:nvPr/>
        </p:nvSpPr>
        <p:spPr>
          <a:xfrm>
            <a:off x="7082783" y="4616252"/>
            <a:ext cx="4510850" cy="101566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유의 사항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스킬을 신중하게 사용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연가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심공에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게이지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확정적으로 사용하므로</a:t>
            </a:r>
            <a:b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스킬을 적중해야 게이지를 채워 제대로 효과를 발휘할 수 있음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효과가 유지되는 동안에 스킬 사용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FontTx/>
              <a:buChar char="-"/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상황 대처를 위한 스탠스 변경과 스탠스 변경 효과의 효율적 활용 사이에서 선택이 필요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767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CFFD-6464-AE8E-3BC0-04CA000E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78F28F17-36B9-DAC3-CF37-220C666987D1}"/>
              </a:ext>
            </a:extLst>
          </p:cNvPr>
          <p:cNvGraphicFramePr>
            <a:graphicFrameLocks noGrp="1"/>
          </p:cNvGraphicFramePr>
          <p:nvPr/>
        </p:nvGraphicFramePr>
        <p:xfrm>
          <a:off x="1379538" y="812367"/>
          <a:ext cx="10221871" cy="322039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412340270"/>
                    </a:ext>
                  </a:extLst>
                </a:gridCol>
                <a:gridCol w="861871">
                  <a:extLst>
                    <a:ext uri="{9D8B030D-6E8A-4147-A177-3AD203B41FA5}">
                      <a16:colId xmlns:a16="http://schemas.microsoft.com/office/drawing/2014/main" val="98443798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235510084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‘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절제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’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라인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‘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절정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’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라인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012905"/>
                  </a:ext>
                </a:extLst>
              </a:tr>
              <a:tr h="43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 변경 불가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스탠스 변경 효과 강화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889965"/>
                  </a:ext>
                </a:extLst>
              </a:tr>
              <a:tr h="43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endParaRPr lang="ko-KR" altLang="en-US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47615"/>
                  </a:ext>
                </a:extLst>
              </a:tr>
              <a:tr h="382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793053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 특성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0636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90614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낮음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보통</a:t>
                      </a:r>
                      <a:endParaRPr lang="en-US" altLang="ko-KR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023771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초보자도 다루기 쉽습니다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순서에 얽매이지 않고 자유롭게 스킬을 사용할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높습니다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피해량이 높은 스킬과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유틸성이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높은 스킬이 나뉘어 있어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따른 대처를 할 수 있습니다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b="0" kern="120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62775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숙련도에 따른 성장 체감이 낮습니다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최대한 높이기 위해서는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유틸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능력이 높은 스킬도 공격용으로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초보자가 다루기 어렵습니다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높은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피해량을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담당하는 주력 스킬들의 </a:t>
                      </a:r>
                      <a:r>
                        <a:rPr lang="ko-KR" altLang="en-US" sz="900" b="0" kern="1200" dirty="0" err="1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쿨타임이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길어 신중하게 사용해야 합니다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5803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F2A97FD-27F0-52CC-DDB8-487576831831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8E92240-063B-F8C9-9BC1-1230EE9C3778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2F4F3FC-2319-6855-135C-87E2D56A188E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BE3BF11-17FC-F7AD-EDD4-3B109D41D877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291D68-52F9-C059-BAFD-834DEB373983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56F1C3-D38A-F3DB-BB07-9801D699BD47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연계형 효과 비교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2109245-6A40-7F59-C8E8-BA2CC6FCE951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4184D56-0E2B-6D49-051C-692B76A9C7DD}"/>
              </a:ext>
            </a:extLst>
          </p:cNvPr>
          <p:cNvGrpSpPr/>
          <p:nvPr/>
        </p:nvGrpSpPr>
        <p:grpSpPr>
          <a:xfrm>
            <a:off x="13062662" y="1020746"/>
            <a:ext cx="1116849" cy="342129"/>
            <a:chOff x="2512169" y="5341125"/>
            <a:chExt cx="1808352" cy="55396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E069E0D-BA9B-FBCE-9465-D810AB24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1" name="그림 30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B77CD31B-B0FC-4778-D53E-9AB4A854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2" name="그림 31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52A9CD77-AA3B-1643-46CC-B7211BD7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B0CA20-8DB6-321C-2364-8DE19D299348}"/>
              </a:ext>
            </a:extLst>
          </p:cNvPr>
          <p:cNvGrpSpPr/>
          <p:nvPr/>
        </p:nvGrpSpPr>
        <p:grpSpPr>
          <a:xfrm>
            <a:off x="14467258" y="1987173"/>
            <a:ext cx="1116140" cy="342402"/>
            <a:chOff x="7156049" y="5340685"/>
            <a:chExt cx="1807200" cy="554400"/>
          </a:xfrm>
        </p:grpSpPr>
        <p:pic>
          <p:nvPicPr>
            <p:cNvPr id="34" name="그림 33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71E8B838-AD0C-EA9D-1B75-3DD64772F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5" name="그림 34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61217FFA-3A14-DEEB-FF54-AA0222C2B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6" name="그림 35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0D0A612E-3BCF-069D-DCA4-5886B1FE6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1EDD827-4025-3490-9AD4-F24D57E9C74F}"/>
              </a:ext>
            </a:extLst>
          </p:cNvPr>
          <p:cNvGrpSpPr/>
          <p:nvPr/>
        </p:nvGrpSpPr>
        <p:grpSpPr>
          <a:xfrm>
            <a:off x="14467258" y="1159923"/>
            <a:ext cx="1116851" cy="342130"/>
            <a:chOff x="2512169" y="5341125"/>
            <a:chExt cx="1808352" cy="55396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380D2E4-CCD0-F511-4883-957204D2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9" name="그림 38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84F9DAA3-7777-E368-5985-10220791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40" name="그림 39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699786C0-C3A5-59FF-1972-970C3D42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11929C4-596B-2846-58F6-0422EA615A7C}"/>
              </a:ext>
            </a:extLst>
          </p:cNvPr>
          <p:cNvSpPr txBox="1"/>
          <p:nvPr/>
        </p:nvSpPr>
        <p:spPr>
          <a:xfrm>
            <a:off x="1379538" y="3942936"/>
            <a:ext cx="888733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절제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라인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1DF855-D439-0874-546E-B5FB4B5E59D8}"/>
              </a:ext>
            </a:extLst>
          </p:cNvPr>
          <p:cNvSpPr txBox="1"/>
          <p:nvPr/>
        </p:nvSpPr>
        <p:spPr>
          <a:xfrm>
            <a:off x="6672263" y="3942936"/>
            <a:ext cx="888733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절정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라인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016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A2A4-0C45-8BF6-74C9-6E077E09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88DC72-375B-95CC-DBFF-C75C5DA11B6E}"/>
              </a:ext>
            </a:extLst>
          </p:cNvPr>
          <p:cNvGrpSpPr/>
          <p:nvPr/>
        </p:nvGrpSpPr>
        <p:grpSpPr>
          <a:xfrm>
            <a:off x="0" y="2732801"/>
            <a:ext cx="1152000" cy="991988"/>
            <a:chOff x="0" y="2840447"/>
            <a:chExt cx="1152000" cy="9919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A6800D-FF84-01B3-503F-CBBBF3664BED}"/>
                </a:ext>
              </a:extLst>
            </p:cNvPr>
            <p:cNvSpPr>
              <a:spLocks/>
            </p:cNvSpPr>
            <p:nvPr/>
          </p:nvSpPr>
          <p:spPr>
            <a:xfrm>
              <a:off x="0" y="2840447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깨달음 효과 구성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05E054-A969-C678-E1C3-5DB5EA20CD9B}"/>
                </a:ext>
              </a:extLst>
            </p:cNvPr>
            <p:cNvSpPr>
              <a:spLocks/>
            </p:cNvSpPr>
            <p:nvPr/>
          </p:nvSpPr>
          <p:spPr>
            <a:xfrm>
              <a:off x="0" y="3182346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rgbClr val="BD9C7C"/>
                  </a:solidFill>
                  <a:latin typeface="페이퍼로지 5 Medium" pitchFamily="2" charset="-127"/>
                  <a:ea typeface="페이퍼로지 5 Medium" pitchFamily="2" charset="-127"/>
                </a:rPr>
                <a:t>연계형 효과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FCDDD2-BA6B-900E-272E-DA8A2EC7C3C2}"/>
                </a:ext>
              </a:extLst>
            </p:cNvPr>
            <p:cNvSpPr>
              <a:spLocks/>
            </p:cNvSpPr>
            <p:nvPr/>
          </p:nvSpPr>
          <p:spPr>
            <a:xfrm>
              <a:off x="0" y="3524658"/>
              <a:ext cx="11520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ctr">
              <a:no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9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비연계형 효과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E22F7D-F26F-231E-4B55-02F0F3F2CEA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230AE6-4D1F-8AF3-A0F4-032A443092DA}"/>
              </a:ext>
            </a:extLst>
          </p:cNvPr>
          <p:cNvSpPr/>
          <p:nvPr/>
        </p:nvSpPr>
        <p:spPr>
          <a:xfrm>
            <a:off x="1379538" y="0"/>
            <a:ext cx="3337935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비연계형 효과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C99A635-72FB-2F29-C45E-E3118231B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6816"/>
              </p:ext>
            </p:extLst>
          </p:nvPr>
        </p:nvGraphicFramePr>
        <p:xfrm>
          <a:off x="6672263" y="3382477"/>
          <a:ext cx="6779107" cy="10651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11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226799707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498488686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4080909384"/>
                    </a:ext>
                  </a:extLst>
                </a:gridCol>
                <a:gridCol w="401400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 err="1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티어</a:t>
                      </a:r>
                      <a:endParaRPr lang="ko-KR" altLang="en-US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이름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레벨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필요 포인트 </a:t>
                      </a:r>
                      <a:b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</a:b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레벨 당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)</a:t>
                      </a:r>
                      <a:endParaRPr lang="en-US" altLang="ko-KR" sz="1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설명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5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강력한 찌르기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이동속도가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증가하고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전환 시 공격속도가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6.0/9.0/15.0%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92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전환난무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전환 시 치명타 피해가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20.0/40.0/60.0%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증가한다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296914"/>
                  </a:ext>
                </a:extLst>
              </a:tr>
            </a:tbl>
          </a:graphicData>
        </a:graphic>
      </p:graphicFrame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6945504-4347-3CC6-8860-6162847AA2B4}"/>
              </a:ext>
            </a:extLst>
          </p:cNvPr>
          <p:cNvGrpSpPr/>
          <p:nvPr/>
        </p:nvGrpSpPr>
        <p:grpSpPr>
          <a:xfrm>
            <a:off x="1465654" y="2303591"/>
            <a:ext cx="2446477" cy="2250817"/>
            <a:chOff x="1776346" y="1337104"/>
            <a:chExt cx="2446477" cy="2250817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AF609E12-8962-1846-3139-E0938D0ABC51}"/>
                </a:ext>
              </a:extLst>
            </p:cNvPr>
            <p:cNvGrpSpPr/>
            <p:nvPr/>
          </p:nvGrpSpPr>
          <p:grpSpPr>
            <a:xfrm>
              <a:off x="3420023" y="2640507"/>
              <a:ext cx="802800" cy="947414"/>
              <a:chOff x="4970491" y="1337104"/>
              <a:chExt cx="802800" cy="947414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B3BD09-397B-E7CA-E77B-D6328B1C2E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70491" y="1337104"/>
                <a:ext cx="802800" cy="746700"/>
                <a:chOff x="6106643" y="6020240"/>
                <a:chExt cx="551376" cy="512846"/>
              </a:xfrm>
            </p:grpSpPr>
            <p:pic>
              <p:nvPicPr>
                <p:cNvPr id="125" name="그림 124" descr="스크린샷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08B2832D-BEB7-A821-6ACA-E3E6B7BC7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FD7C9F41-F28A-32AB-45F8-02296ABAB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0CE5F9D-1D55-39B2-BC65-04308A7A131C}"/>
                  </a:ext>
                </a:extLst>
              </p:cNvPr>
              <p:cNvGrpSpPr/>
              <p:nvPr/>
            </p:nvGrpSpPr>
            <p:grpSpPr>
              <a:xfrm>
                <a:off x="5103981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87FEC299-336E-49AC-E4BC-D07DAFA4437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57BA70D-024F-79B5-3BEC-798AAB551F4A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4BCF3EA4-EA86-056A-CB27-2C212B396FBC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8E9FDC9B-7164-3F0D-B0AA-F49DA285FA33}"/>
                </a:ext>
              </a:extLst>
            </p:cNvPr>
            <p:cNvGrpSpPr/>
            <p:nvPr/>
          </p:nvGrpSpPr>
          <p:grpSpPr>
            <a:xfrm>
              <a:off x="1780850" y="2640507"/>
              <a:ext cx="802800" cy="947414"/>
              <a:chOff x="2354995" y="1337104"/>
              <a:chExt cx="802800" cy="947414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0942CAEB-42FA-A6B3-D86B-4F0A694A34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54995" y="1337104"/>
                <a:ext cx="802800" cy="746700"/>
                <a:chOff x="2778542" y="6020240"/>
                <a:chExt cx="551376" cy="512846"/>
              </a:xfrm>
            </p:grpSpPr>
            <p:pic>
              <p:nvPicPr>
                <p:cNvPr id="133" name="그림 132" descr="원, 금, 호박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763C2299-3F83-C5A5-E4F7-5CDD1C185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6112729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5" name="그림 13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3681E16-7029-0CC3-07D2-C82976464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6020240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1072FD11-F36C-4648-CF65-F9140879793A}"/>
                  </a:ext>
                </a:extLst>
              </p:cNvPr>
              <p:cNvGrpSpPr/>
              <p:nvPr/>
            </p:nvGrpSpPr>
            <p:grpSpPr>
              <a:xfrm>
                <a:off x="2488485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79BA503C-933D-EF01-EB56-13677C74223B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665FB80-8B00-08A0-9B8B-D205C564178A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49" name="사각형: 둥근 모서리 148">
                  <a:extLst>
                    <a:ext uri="{FF2B5EF4-FFF2-40B4-BE49-F238E27FC236}">
                      <a16:creationId xmlns:a16="http://schemas.microsoft.com/office/drawing/2014/main" id="{99F9B41B-EF0C-1A41-C100-4407103A2D8A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3540B731-50E7-F8E3-B875-CC4C2621D8AD}"/>
                </a:ext>
              </a:extLst>
            </p:cNvPr>
            <p:cNvGrpSpPr/>
            <p:nvPr/>
          </p:nvGrpSpPr>
          <p:grpSpPr>
            <a:xfrm>
              <a:off x="3420023" y="1337104"/>
              <a:ext cx="802800" cy="947414"/>
              <a:chOff x="4100024" y="1337104"/>
              <a:chExt cx="802800" cy="947414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AD9FFC-A414-0F75-6C56-52BD6B9C8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00024" y="1337104"/>
                <a:ext cx="802800" cy="746700"/>
                <a:chOff x="6106643" y="5027047"/>
                <a:chExt cx="551376" cy="512846"/>
              </a:xfrm>
            </p:grpSpPr>
            <p:pic>
              <p:nvPicPr>
                <p:cNvPr id="129" name="그림 128" descr="무기, 냉병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6B1F8C6-0704-E2F9-62D2-83B67E5B9E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32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6A8E9BE-F389-1157-D09A-AE0730E06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6106643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ED1B16BD-4CE7-8C94-BEE1-A34463F36D75}"/>
                  </a:ext>
                </a:extLst>
              </p:cNvPr>
              <p:cNvGrpSpPr/>
              <p:nvPr/>
            </p:nvGrpSpPr>
            <p:grpSpPr>
              <a:xfrm>
                <a:off x="4233514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1" name="사각형: 둥근 모서리 150">
                  <a:extLst>
                    <a:ext uri="{FF2B5EF4-FFF2-40B4-BE49-F238E27FC236}">
                      <a16:creationId xmlns:a16="http://schemas.microsoft.com/office/drawing/2014/main" id="{3C687394-2424-879D-C903-6F7372B7CAB2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7DACED32-E2D2-2C76-8C9D-D8149E612D22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B74FA66E-DB09-B5D5-5601-799D1EBE6BB6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93A73FA3-F9A9-80EA-F6E2-FABC199C095D}"/>
                </a:ext>
              </a:extLst>
            </p:cNvPr>
            <p:cNvGrpSpPr/>
            <p:nvPr/>
          </p:nvGrpSpPr>
          <p:grpSpPr>
            <a:xfrm>
              <a:off x="1776346" y="1337104"/>
              <a:ext cx="802800" cy="947414"/>
              <a:chOff x="1776346" y="1337104"/>
              <a:chExt cx="802800" cy="947414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16ADF3AF-ABFE-0407-7B57-15A32011B6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76346" y="1337104"/>
                <a:ext cx="802800" cy="746700"/>
                <a:chOff x="2778542" y="5027047"/>
                <a:chExt cx="551376" cy="512846"/>
              </a:xfrm>
            </p:grpSpPr>
            <p:pic>
              <p:nvPicPr>
                <p:cNvPr id="137" name="그림 136" descr="일렉트릭 블루, 블루, 프랙탈 아트, 마조렐 블루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31B34D99-93A8-B429-A9A9-A9E746E7F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040" y="5124757"/>
                  <a:ext cx="302400" cy="302400"/>
                </a:xfrm>
                <a:prstGeom prst="ellipse">
                  <a:avLst/>
                </a:prstGeom>
              </p:spPr>
            </p:pic>
            <p:pic>
              <p:nvPicPr>
                <p:cNvPr id="139" name="그림 1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60F8759-9DFD-B34B-7521-05FB488A5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2778542" y="5027047"/>
                  <a:ext cx="551376" cy="51284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1D630527-0C9C-E747-A1FD-B2B6F6D76FD1}"/>
                  </a:ext>
                </a:extLst>
              </p:cNvPr>
              <p:cNvGrpSpPr/>
              <p:nvPr/>
            </p:nvGrpSpPr>
            <p:grpSpPr>
              <a:xfrm>
                <a:off x="1909836" y="1893807"/>
                <a:ext cx="535821" cy="390711"/>
                <a:chOff x="3294747" y="1893807"/>
                <a:chExt cx="535821" cy="390711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id="{56EDCF3D-C1E9-653E-9AD5-FDC37609D840}"/>
                    </a:ext>
                  </a:extLst>
                </p:cNvPr>
                <p:cNvSpPr/>
                <p:nvPr/>
              </p:nvSpPr>
              <p:spPr>
                <a:xfrm>
                  <a:off x="3344119" y="1893807"/>
                  <a:ext cx="448426" cy="23290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EC77C0D9-6C9C-0CF8-DCBF-585D3E209291}"/>
                    </a:ext>
                  </a:extLst>
                </p:cNvPr>
                <p:cNvSpPr txBox="1"/>
                <p:nvPr/>
              </p:nvSpPr>
              <p:spPr>
                <a:xfrm>
                  <a:off x="3501006" y="1948703"/>
                  <a:ext cx="13465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spc="5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Pretendard Variable Medium" panose="02000003000000020004" pitchFamily="2" charset="-127"/>
                    </a:rPr>
                    <a:t>2P</a:t>
                  </a:r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id="{4804CE4F-65AA-950E-1207-A1D0C25B6ECB}"/>
                    </a:ext>
                  </a:extLst>
                </p:cNvPr>
                <p:cNvSpPr/>
                <p:nvPr/>
              </p:nvSpPr>
              <p:spPr>
                <a:xfrm>
                  <a:off x="3294747" y="2092736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9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9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11738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2CC1-4D93-1087-F203-60E485C4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8096B16-9698-B316-E814-0929FE04EA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34800" y="139700"/>
            <a:ext cx="457200" cy="188913"/>
          </a:xfrm>
        </p:spPr>
        <p:txBody>
          <a:bodyPr>
            <a:normAutofit/>
          </a:bodyPr>
          <a:lstStyle/>
          <a:p>
            <a:r>
              <a:rPr lang="ko-KR" altLang="en-US" sz="100" dirty="0"/>
              <a:t>목차</a:t>
            </a:r>
          </a:p>
        </p:txBody>
      </p:sp>
      <p:pic>
        <p:nvPicPr>
          <p:cNvPr id="2" name="그림 1" descr="CG 아트워크, 가상의 캐릭터, 디지털 합성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9BF99-7E85-517B-6D2C-E7F495833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C2B38262-0A30-73DB-F727-09BCEE95CC4C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1208F3D-E192-C002-E945-5F1E42D6080E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5A5653B-9E9B-C8C2-D293-D9B2289E7CBD}"/>
              </a:ext>
            </a:extLst>
          </p:cNvPr>
          <p:cNvGrpSpPr/>
          <p:nvPr/>
        </p:nvGrpSpPr>
        <p:grpSpPr>
          <a:xfrm>
            <a:off x="1980960" y="1247083"/>
            <a:ext cx="2368439" cy="1039880"/>
            <a:chOff x="1980960" y="1442663"/>
            <a:chExt cx="2368439" cy="1039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7E2A8E-8C7A-7BBD-70E2-CC8E0020609D}"/>
                </a:ext>
              </a:extLst>
            </p:cNvPr>
            <p:cNvSpPr txBox="1"/>
            <p:nvPr/>
          </p:nvSpPr>
          <p:spPr>
            <a:xfrm>
              <a:off x="2404871" y="1882379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기획 의도 및 컨셉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D09AC-FAA8-6CFA-2469-11742D1291B9}"/>
                </a:ext>
              </a:extLst>
            </p:cNvPr>
            <p:cNvSpPr txBox="1"/>
            <p:nvPr/>
          </p:nvSpPr>
          <p:spPr>
            <a:xfrm>
              <a:off x="2404871" y="1488829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개요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FA3D5DD-ACF8-F5B1-9200-96550F9E2D6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134849" y="1750440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E31A29-7E33-FDD7-0294-3700DA280A32}"/>
                </a:ext>
              </a:extLst>
            </p:cNvPr>
            <p:cNvSpPr/>
            <p:nvPr/>
          </p:nvSpPr>
          <p:spPr>
            <a:xfrm>
              <a:off x="1980960" y="1442663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F60394-6095-EE35-13F0-15C53A9077E6}"/>
              </a:ext>
            </a:extLst>
          </p:cNvPr>
          <p:cNvGrpSpPr/>
          <p:nvPr/>
        </p:nvGrpSpPr>
        <p:grpSpPr>
          <a:xfrm>
            <a:off x="1980960" y="2885976"/>
            <a:ext cx="2368439" cy="1039880"/>
            <a:chOff x="1980960" y="3104640"/>
            <a:chExt cx="2368439" cy="10398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DE52C4-73BA-E49E-64FE-8B74FFCE2BE7}"/>
                </a:ext>
              </a:extLst>
            </p:cNvPr>
            <p:cNvSpPr txBox="1"/>
            <p:nvPr/>
          </p:nvSpPr>
          <p:spPr>
            <a:xfrm>
              <a:off x="2404871" y="3544356"/>
              <a:ext cx="19445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듀얼 스탠스 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데이터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EA765-5A72-4E48-4EC6-7AFBE93AAE34}"/>
                </a:ext>
              </a:extLst>
            </p:cNvPr>
            <p:cNvSpPr txBox="1"/>
            <p:nvPr/>
          </p:nvSpPr>
          <p:spPr>
            <a:xfrm>
              <a:off x="2404871" y="3150806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아이덴티티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D943A38-1D28-1244-A95B-FA2D209BEE6E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134849" y="3412417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0BFE99-3E6B-2A39-0CB1-550E7FD86058}"/>
                </a:ext>
              </a:extLst>
            </p:cNvPr>
            <p:cNvSpPr/>
            <p:nvPr/>
          </p:nvSpPr>
          <p:spPr>
            <a:xfrm>
              <a:off x="1980960" y="3104640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05317A-E950-FD14-0B75-A358988A48CD}"/>
              </a:ext>
            </a:extLst>
          </p:cNvPr>
          <p:cNvGrpSpPr/>
          <p:nvPr/>
        </p:nvGrpSpPr>
        <p:grpSpPr>
          <a:xfrm>
            <a:off x="1980960" y="4524869"/>
            <a:ext cx="2368439" cy="1378435"/>
            <a:chOff x="1980960" y="4720449"/>
            <a:chExt cx="2368439" cy="13784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448C19-E67C-A5C3-6D2C-0DAA87F0C141}"/>
                </a:ext>
              </a:extLst>
            </p:cNvPr>
            <p:cNvSpPr txBox="1"/>
            <p:nvPr/>
          </p:nvSpPr>
          <p:spPr>
            <a:xfrm>
              <a:off x="2404871" y="5160165"/>
              <a:ext cx="19445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효과 구성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228600" indent="-228600">
                <a:buAutoNum type="arabicParenBoth"/>
              </a:pPr>
              <a:r>
                <a:rPr lang="ko-KR" altLang="en-US" sz="11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비연계형 효과</a:t>
              </a:r>
              <a:endParaRPr lang="en-US" altLang="ko-KR" sz="11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A23FA9-F22D-96F6-EC20-ACBFF65E67A7}"/>
                </a:ext>
              </a:extLst>
            </p:cNvPr>
            <p:cNvSpPr txBox="1"/>
            <p:nvPr/>
          </p:nvSpPr>
          <p:spPr>
            <a:xfrm>
              <a:off x="2404871" y="4766615"/>
              <a:ext cx="1944528" cy="215444"/>
            </a:xfrm>
            <a:prstGeom prst="rect">
              <a:avLst/>
            </a:prstGeom>
            <a:noFill/>
            <a:effectLst/>
          </p:spPr>
          <p:txBody>
            <a:bodyPr wrap="square" lIns="108000" tIns="0" rIns="0" bIns="0" rtlCol="0" anchor="ctr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아크패시브 </a:t>
              </a:r>
              <a:r>
                <a:rPr lang="en-US" altLang="ko-KR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깨달음</a:t>
              </a:r>
              <a:endParaRPr lang="en-US" altLang="ko-KR" sz="1400" dirty="0">
                <a:solidFill>
                  <a:schemeClr val="bg1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1461F3-15A6-39F4-5480-E80E86E39E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134849" y="5028226"/>
              <a:ext cx="221455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F0AFF0-D604-7F9A-8369-0B109A8598E1}"/>
                </a:ext>
              </a:extLst>
            </p:cNvPr>
            <p:cNvSpPr/>
            <p:nvPr/>
          </p:nvSpPr>
          <p:spPr>
            <a:xfrm>
              <a:off x="1980960" y="4720449"/>
              <a:ext cx="307777" cy="307777"/>
            </a:xfrm>
            <a:prstGeom prst="rect">
              <a:avLst/>
            </a:prstGeom>
            <a:solidFill>
              <a:srgbClr val="BD9C7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ffectLst/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effectLst/>
                <a:latin typeface="페이퍼로지 9 Black" pitchFamily="2" charset="-127"/>
                <a:ea typeface="페이퍼로지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4235-1AE3-40A1-6C4C-3966542E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A38EC5-C582-05A6-FD1D-DCC5D0578C07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E17D9E-4BB0-C8F9-4521-302DB222C2B0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102010-80E3-4C6B-3025-813D4EF5BBBB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9C6C3-C5B9-BF4B-16EE-7A7FD7826ADB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 및 컨셉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1A2BB9-5041-51F2-59EB-E4D44820DCB3}"/>
              </a:ext>
            </a:extLst>
          </p:cNvPr>
          <p:cNvGrpSpPr/>
          <p:nvPr/>
        </p:nvGrpSpPr>
        <p:grpSpPr>
          <a:xfrm>
            <a:off x="1523341" y="1177162"/>
            <a:ext cx="8800783" cy="744612"/>
            <a:chOff x="1379537" y="1177162"/>
            <a:chExt cx="8800783" cy="7446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FCC3DC-04E5-9C35-99CC-ADD0915BCC1E}"/>
                </a:ext>
              </a:extLst>
            </p:cNvPr>
            <p:cNvSpPr txBox="1"/>
            <p:nvPr/>
          </p:nvSpPr>
          <p:spPr>
            <a:xfrm>
              <a:off x="1379537" y="1470368"/>
              <a:ext cx="880078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베거나 찌르는 등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날카로운 무기의 사용으로 얻을 수 있는 타격감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주먹으로 때리거나 기를 방출하며 얻는 타격감과는 다른 매력이 있습니다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날붙이의 타격감을 줄 수 있는 클래스로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기존의 무도가와는 다른 재미를 선사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B62372-F71C-917D-846A-C496C1B741D5}"/>
                </a:ext>
              </a:extLst>
            </p:cNvPr>
            <p:cNvGrpSpPr/>
            <p:nvPr/>
          </p:nvGrpSpPr>
          <p:grpSpPr>
            <a:xfrm>
              <a:off x="1379537" y="1177162"/>
              <a:ext cx="3593084" cy="293206"/>
              <a:chOff x="1379537" y="1082772"/>
              <a:chExt cx="3593084" cy="29320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91056C36-DF43-BDA0-FABC-C551214CF7E9}"/>
                  </a:ext>
                </a:extLst>
              </p:cNvPr>
              <p:cNvSpPr/>
              <p:nvPr/>
            </p:nvSpPr>
            <p:spPr>
              <a:xfrm>
                <a:off x="1379538" y="1082772"/>
                <a:ext cx="359308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무도가 클래스 중에서 유일하게 날붙이를 무기로 사용하는 클래스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7357722-DFF6-B9FD-DB5F-90D63E1F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7" y="1322767"/>
                <a:ext cx="3549385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7F46DC-5D06-D0E0-C209-02BFF8870C73}"/>
              </a:ext>
            </a:extLst>
          </p:cNvPr>
          <p:cNvGrpSpPr/>
          <p:nvPr/>
        </p:nvGrpSpPr>
        <p:grpSpPr>
          <a:xfrm>
            <a:off x="1523341" y="2047863"/>
            <a:ext cx="8019643" cy="744612"/>
            <a:chOff x="1379537" y="2067692"/>
            <a:chExt cx="8019643" cy="7446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64FE8-22AB-1A62-B1F0-0403F094BB6E}"/>
                </a:ext>
              </a:extLst>
            </p:cNvPr>
            <p:cNvSpPr txBox="1"/>
            <p:nvPr/>
          </p:nvSpPr>
          <p:spPr>
            <a:xfrm>
              <a:off x="1379537" y="2360898"/>
              <a:ext cx="8019643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무술은 인간의 신체를 사용하여 효율적인 힘의 전달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내면과 외면의 성장 등을 목표로 수련하는 기술입니다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즉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무도가의 스킬은 무술 액션이 바탕이 되어야 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무술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인간의 신체로 행할 수 있는 동작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이어야 하며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힘을 이끌어내는 과정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</a:t>
              </a:r>
              <a:r>
                <a:rPr lang="en-US" altLang="ko-KR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잘 드러날수록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설득력 있고 멋있는 액션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B7CDE0-2201-20A9-52EA-2B4C7D54DDFE}"/>
                </a:ext>
              </a:extLst>
            </p:cNvPr>
            <p:cNvGrpSpPr/>
            <p:nvPr/>
          </p:nvGrpSpPr>
          <p:grpSpPr>
            <a:xfrm>
              <a:off x="1379538" y="2067692"/>
              <a:ext cx="3233775" cy="293206"/>
              <a:chOff x="1379538" y="2067692"/>
              <a:chExt cx="3233775" cy="293206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348C567-40AD-B96A-EAF6-3C038E5C9829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3233775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사실적인 동작을 바탕으로 무술 액션의 멋을 살리는 클래스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16E375C-F7F1-E391-21F4-E12E1548C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321435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951B54-89FA-2508-2CE3-2DD8691A77C3}"/>
              </a:ext>
            </a:extLst>
          </p:cNvPr>
          <p:cNvGrpSpPr/>
          <p:nvPr/>
        </p:nvGrpSpPr>
        <p:grpSpPr>
          <a:xfrm>
            <a:off x="1523340" y="2918563"/>
            <a:ext cx="7813699" cy="744612"/>
            <a:chOff x="1523340" y="3064321"/>
            <a:chExt cx="7813699" cy="744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C44339-E151-BE3D-76D2-7568B6356FA4}"/>
                </a:ext>
              </a:extLst>
            </p:cNvPr>
            <p:cNvSpPr txBox="1"/>
            <p:nvPr/>
          </p:nvSpPr>
          <p:spPr>
            <a:xfrm>
              <a:off x="1523340" y="3357527"/>
              <a:ext cx="7813699" cy="45140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구성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등으로 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빠르고 유연한 대처가 가능하면서도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딜링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능력은 뒤처지지 않는 육각형 클래스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설계합니다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창술사는 </a:t>
              </a:r>
              <a:r>
                <a:rPr lang="ko-KR" altLang="en-US" sz="1000" dirty="0" err="1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유틸성과</a:t>
              </a:r>
              <a:r>
                <a:rPr lang="ko-KR" altLang="en-US" sz="10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피해량 두 마리 토끼를 잡고 싶은 유저들에게 최고의 선택</a:t>
              </a:r>
              <a:r>
                <a:rPr lang="ko-KR" altLang="en-US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될 것입니다</a:t>
              </a:r>
              <a:r>
                <a:rPr lang="en-US" altLang="ko-KR" sz="1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552526E-577D-C360-E778-ACF813E5BB61}"/>
                </a:ext>
              </a:extLst>
            </p:cNvPr>
            <p:cNvGrpSpPr/>
            <p:nvPr/>
          </p:nvGrpSpPr>
          <p:grpSpPr>
            <a:xfrm>
              <a:off x="1523341" y="3064321"/>
              <a:ext cx="2965103" cy="293206"/>
              <a:chOff x="1379538" y="2067692"/>
              <a:chExt cx="2965103" cy="29320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32B1C5D-F601-8C36-C299-BB0F9A586E0A}"/>
                  </a:ext>
                </a:extLst>
              </p:cNvPr>
              <p:cNvSpPr/>
              <p:nvPr/>
            </p:nvSpPr>
            <p:spPr>
              <a:xfrm>
                <a:off x="1379538" y="2067692"/>
                <a:ext cx="2965103" cy="293206"/>
              </a:xfrm>
              <a:prstGeom prst="roundRect">
                <a:avLst>
                  <a:gd name="adj" fmla="val 23216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050" dirty="0">
                    <a:solidFill>
                      <a:schemeClr val="tx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rPr>
                  <a:t>다양한 상황에서 유연한 대처가 가능한 육각형 클래스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0404F4D-3BF4-28DC-608F-14E6926D9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38" y="2304000"/>
                <a:ext cx="296510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B9A197-5101-9061-2269-8AC2CE3F24A8}"/>
              </a:ext>
            </a:extLst>
          </p:cNvPr>
          <p:cNvSpPr txBox="1"/>
          <p:nvPr/>
        </p:nvSpPr>
        <p:spPr>
          <a:xfrm>
            <a:off x="1379538" y="758313"/>
            <a:ext cx="814995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2A9780-147E-4D6D-A3E0-77D27E7EB682}"/>
              </a:ext>
            </a:extLst>
          </p:cNvPr>
          <p:cNvGrpSpPr/>
          <p:nvPr/>
        </p:nvGrpSpPr>
        <p:grpSpPr>
          <a:xfrm>
            <a:off x="1379537" y="4444330"/>
            <a:ext cx="4513483" cy="2153120"/>
            <a:chOff x="1379537" y="4444330"/>
            <a:chExt cx="4513483" cy="21531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02626B5-E7D2-C264-B908-60536A1AAA6C}"/>
                </a:ext>
              </a:extLst>
            </p:cNvPr>
            <p:cNvGrpSpPr/>
            <p:nvPr/>
          </p:nvGrpSpPr>
          <p:grpSpPr>
            <a:xfrm>
              <a:off x="1379537" y="4444330"/>
              <a:ext cx="2502721" cy="2153120"/>
              <a:chOff x="1379537" y="4444330"/>
              <a:chExt cx="2502721" cy="2153120"/>
            </a:xfrm>
          </p:grpSpPr>
          <p:pic>
            <p:nvPicPr>
              <p:cNvPr id="12" name="그림 11" descr="만화 영화, 가상의 캐릭터, 무기, 소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DEC390A-2327-F3F7-C8C2-C8958D4BB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3"/>
              <a:stretch/>
            </p:blipFill>
            <p:spPr>
              <a:xfrm>
                <a:off x="1379537" y="4444330"/>
                <a:ext cx="2502721" cy="215312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512E5E-539A-729C-86BB-D19D517369B4}"/>
                  </a:ext>
                </a:extLst>
              </p:cNvPr>
              <p:cNvSpPr txBox="1"/>
              <p:nvPr/>
            </p:nvSpPr>
            <p:spPr>
              <a:xfrm>
                <a:off x="2317964" y="6426830"/>
                <a:ext cx="647613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1 ]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7F3976-7E2D-7207-396B-A08533AFC042}"/>
                </a:ext>
              </a:extLst>
            </p:cNvPr>
            <p:cNvGrpSpPr/>
            <p:nvPr/>
          </p:nvGrpSpPr>
          <p:grpSpPr>
            <a:xfrm>
              <a:off x="4339829" y="4483330"/>
              <a:ext cx="1553191" cy="2081999"/>
              <a:chOff x="4488444" y="4483330"/>
              <a:chExt cx="1553191" cy="208199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CFFA6BA-02AC-5FED-01A7-D62999C37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2" t="18577" b="10992"/>
              <a:stretch/>
            </p:blipFill>
            <p:spPr bwMode="auto">
              <a:xfrm>
                <a:off x="4488444" y="4483330"/>
                <a:ext cx="1553191" cy="2081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EA52E0-380A-A85E-5E94-9CE11FC4DD12}"/>
                  </a:ext>
                </a:extLst>
              </p:cNvPr>
              <p:cNvSpPr txBox="1"/>
              <p:nvPr/>
            </p:nvSpPr>
            <p:spPr>
              <a:xfrm>
                <a:off x="4551224" y="6426830"/>
                <a:ext cx="66524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 예시 </a:t>
                </a:r>
                <a:r>
                  <a:rPr lang="en-US" altLang="ko-KR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highlight>
                      <a:srgbClr val="FDFEDE"/>
                    </a:highligh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2 ]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2B94F1-638F-4ED6-9001-D0FD052EB6D2}"/>
              </a:ext>
            </a:extLst>
          </p:cNvPr>
          <p:cNvGrpSpPr/>
          <p:nvPr/>
        </p:nvGrpSpPr>
        <p:grpSpPr>
          <a:xfrm>
            <a:off x="1379538" y="4127277"/>
            <a:ext cx="3328129" cy="263791"/>
            <a:chOff x="1379538" y="4127277"/>
            <a:chExt cx="3328129" cy="2637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318B1E-BC61-5F58-A442-5F1FCF6CC8B6}"/>
                </a:ext>
              </a:extLst>
            </p:cNvPr>
            <p:cNvSpPr txBox="1"/>
            <p:nvPr/>
          </p:nvSpPr>
          <p:spPr>
            <a:xfrm>
              <a:off x="1379538" y="4127277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클래스 컨셉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AA1E77-9FC5-B17D-B2F8-80F1158A09D0}"/>
                </a:ext>
              </a:extLst>
            </p:cNvPr>
            <p:cNvGrpSpPr/>
            <p:nvPr/>
          </p:nvGrpSpPr>
          <p:grpSpPr>
            <a:xfrm>
              <a:off x="2445829" y="4140525"/>
              <a:ext cx="2261838" cy="250543"/>
              <a:chOff x="2445829" y="4140525"/>
              <a:chExt cx="2261838" cy="25054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379C1C7-8ABA-C271-6CA6-F4ED63AE7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5829" y="4391068"/>
                <a:ext cx="2243011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rgbClr val="7F7F7F">
                        <a:alpha val="50000"/>
                      </a:srgbClr>
                    </a:gs>
                    <a:gs pos="16000">
                      <a:schemeClr val="bg1">
                        <a:lumMod val="50000"/>
                        <a:alpha val="70000"/>
                      </a:schemeClr>
                    </a:gs>
                    <a:gs pos="74000">
                      <a:schemeClr val="bg1">
                        <a:lumMod val="50000"/>
                        <a:alpha val="30000"/>
                      </a:schemeClr>
                    </a:gs>
                    <a:gs pos="100000">
                      <a:schemeClr val="bg1">
                        <a:lumMod val="5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23F4825-6438-F8B4-5B8A-7FADD9F0E689}"/>
                  </a:ext>
                </a:extLst>
              </p:cNvPr>
              <p:cNvGrpSpPr/>
              <p:nvPr/>
            </p:nvGrpSpPr>
            <p:grpSpPr>
              <a:xfrm>
                <a:off x="2445829" y="4140525"/>
                <a:ext cx="2261838" cy="246221"/>
                <a:chOff x="2445829" y="4140525"/>
                <a:chExt cx="2261838" cy="246221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A609223-0E59-7C53-727A-981D0EA9E13D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8A2E39-E49E-7F03-C8AA-A0363CCE2FD2}"/>
                    </a:ext>
                  </a:extLst>
                </p:cNvPr>
                <p:cNvSpPr txBox="1"/>
                <p:nvPr/>
              </p:nvSpPr>
              <p:spPr>
                <a:xfrm>
                  <a:off x="2445829" y="4140525"/>
                  <a:ext cx="2261838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창을 다양하게 활용하며 전장을 꿰뚫는 무도가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688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E0E8-5F20-1BF3-3B6F-E0856099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C2897C-9D25-6867-11F5-2F0D8845FDDC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70E07C-51A9-DE2E-BDBD-4F95C381E7CE}"/>
              </a:ext>
            </a:extLst>
          </p:cNvPr>
          <p:cNvSpPr>
            <a:spLocks/>
          </p:cNvSpPr>
          <p:nvPr/>
        </p:nvSpPr>
        <p:spPr>
          <a:xfrm>
            <a:off x="0" y="1769891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기획 의도 및 컨셉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DACDF-6098-0F1B-354B-AD57A445E613}"/>
              </a:ext>
            </a:extLst>
          </p:cNvPr>
          <p:cNvSpPr>
            <a:spLocks/>
          </p:cNvSpPr>
          <p:nvPr/>
        </p:nvSpPr>
        <p:spPr>
          <a:xfrm>
            <a:off x="0" y="2111790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클래스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93BB5-44C8-71A3-5814-F4EE0C0574D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클래스 소개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E1EA1BC-67BA-0147-53D7-32DE5301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30263"/>
              </p:ext>
            </p:extLst>
          </p:nvPr>
        </p:nvGraphicFramePr>
        <p:xfrm>
          <a:off x="1379538" y="1212712"/>
          <a:ext cx="5600382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2799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02593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586117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마크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무도가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전장의 창이 되어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적을 섬멸하라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듀얼 스탠스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창술사는 스탠스를 변경하며 여러 상황에 대처할 수 있습니다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 구성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1740618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특성 효과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</a:t>
                      </a:r>
                      <a:r>
                        <a:rPr lang="ko-KR" altLang="en-US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기준</a:t>
                      </a:r>
                      <a:r>
                        <a:rPr lang="en-US" altLang="ko-KR" sz="7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듀얼 게이지 </a:t>
                      </a:r>
                      <a:r>
                        <a:rPr lang="ko-KR" altLang="en-US" sz="900" b="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회복량이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0.35 )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200793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0.42 )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766109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0.0546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%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계수 </a:t>
                      </a:r>
                      <a:r>
                        <a:rPr lang="en-US" altLang="ko-KR" sz="900" b="0" dirty="0">
                          <a:highlight>
                            <a:srgbClr val="FDFEDE"/>
                          </a:highligh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0.1527 )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7763611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힘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영향을 받습니다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2.2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</a:t>
                      </a:r>
                      <a:endParaRPr lang="en-US" altLang="ko-KR" sz="900" b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105%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212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42" name="그림 4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0057B04F-DE9B-42C6-142C-B395476F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8453" y="1325288"/>
            <a:ext cx="756867" cy="85672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A6EA2726-BF7F-2564-9F99-C9F3FBA74652}"/>
              </a:ext>
            </a:extLst>
          </p:cNvPr>
          <p:cNvGrpSpPr/>
          <p:nvPr/>
        </p:nvGrpSpPr>
        <p:grpSpPr>
          <a:xfrm>
            <a:off x="7253981" y="1259830"/>
            <a:ext cx="3143134" cy="4225764"/>
            <a:chOff x="8615993" y="984012"/>
            <a:chExt cx="3143134" cy="4225764"/>
          </a:xfrm>
        </p:grpSpPr>
        <p:pic>
          <p:nvPicPr>
            <p:cNvPr id="56" name="그림 55" descr="CG 아트워크, 가상의 캐릭터, 만화 영화, 액션 피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83D218-F02D-CF8F-45AD-4DA148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b="6024"/>
            <a:stretch/>
          </p:blipFill>
          <p:spPr>
            <a:xfrm>
              <a:off x="8615993" y="984012"/>
              <a:ext cx="3143134" cy="422576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1B4C32-5352-B415-4A1E-CE46E0E989EB}"/>
                </a:ext>
              </a:extLst>
            </p:cNvPr>
            <p:cNvSpPr txBox="1"/>
            <p:nvPr/>
          </p:nvSpPr>
          <p:spPr>
            <a:xfrm>
              <a:off x="10003840" y="5035423"/>
              <a:ext cx="76623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이미지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A40F71E-D219-CC3B-19DC-A15854185235}"/>
              </a:ext>
            </a:extLst>
          </p:cNvPr>
          <p:cNvGrpSpPr/>
          <p:nvPr/>
        </p:nvGrpSpPr>
        <p:grpSpPr>
          <a:xfrm>
            <a:off x="10634235" y="1761302"/>
            <a:ext cx="791957" cy="3720341"/>
            <a:chOff x="7358991" y="1453581"/>
            <a:chExt cx="791957" cy="3720341"/>
          </a:xfrm>
        </p:grpSpPr>
        <p:pic>
          <p:nvPicPr>
            <p:cNvPr id="58" name="그림 57" descr="무기, 공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B9536FF-AF5C-36C3-7628-9786B71C7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29883" y="2882689"/>
              <a:ext cx="3544874" cy="68665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589693-A1B9-33D9-E75D-F6280CC8755E}"/>
                </a:ext>
              </a:extLst>
            </p:cNvPr>
            <p:cNvSpPr txBox="1"/>
            <p:nvPr/>
          </p:nvSpPr>
          <p:spPr>
            <a:xfrm>
              <a:off x="7395933" y="5035423"/>
              <a:ext cx="7550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사용 무기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창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DFEDE"/>
                  </a:highligh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]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209E713-5F7D-3CC4-3047-3F1ADE78695D}"/>
              </a:ext>
            </a:extLst>
          </p:cNvPr>
          <p:cNvGrpSpPr/>
          <p:nvPr/>
        </p:nvGrpSpPr>
        <p:grpSpPr>
          <a:xfrm>
            <a:off x="2406895" y="5645288"/>
            <a:ext cx="3648442" cy="793358"/>
            <a:chOff x="2447558" y="5325903"/>
            <a:chExt cx="3648442" cy="79335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9BD8-8265-1CCE-194A-D60842F3D6CB}"/>
                </a:ext>
              </a:extLst>
            </p:cNvPr>
            <p:cNvSpPr txBox="1"/>
            <p:nvPr/>
          </p:nvSpPr>
          <p:spPr>
            <a:xfrm>
              <a:off x="2447558" y="5325903"/>
              <a:ext cx="263373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*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딜러 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24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직업 체력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 평균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2.15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en-US" altLang="ko-KR" sz="900" dirty="0">
                  <a:solidFill>
                    <a:srgbClr val="00B05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102.2%</a:t>
              </a:r>
              <a:endParaRPr lang="ko-KR" altLang="en-US" sz="900" dirty="0">
                <a:solidFill>
                  <a:srgbClr val="00B0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CF0CA1-1938-E37D-87C2-D46744000066}"/>
                </a:ext>
              </a:extLst>
            </p:cNvPr>
            <p:cNvGrpSpPr/>
            <p:nvPr/>
          </p:nvGrpSpPr>
          <p:grpSpPr>
            <a:xfrm>
              <a:off x="2447558" y="5546754"/>
              <a:ext cx="3648442" cy="572507"/>
              <a:chOff x="2447558" y="5546754"/>
              <a:chExt cx="3648442" cy="572507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629EAD-6BB7-6218-AB02-5DE8337D723B}"/>
                  </a:ext>
                </a:extLst>
              </p:cNvPr>
              <p:cNvSpPr txBox="1"/>
              <p:nvPr/>
            </p:nvSpPr>
            <p:spPr>
              <a:xfrm>
                <a:off x="2447558" y="5546754"/>
                <a:ext cx="136575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*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다른 무도가 클래스와의 비교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C7EC61D-42D4-6FF9-B65C-083EE8C38EAF}"/>
                  </a:ext>
                </a:extLst>
              </p:cNvPr>
              <p:cNvGrpSpPr/>
              <p:nvPr/>
            </p:nvGrpSpPr>
            <p:grpSpPr>
              <a:xfrm>
                <a:off x="2447558" y="5692947"/>
                <a:ext cx="3648442" cy="426314"/>
                <a:chOff x="3402558" y="5767605"/>
                <a:chExt cx="3648442" cy="426314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AAFB0107-0E74-AB8C-56AA-1BCF0A1D1F72}"/>
                    </a:ext>
                  </a:extLst>
                </p:cNvPr>
                <p:cNvSpPr/>
                <p:nvPr/>
              </p:nvSpPr>
              <p:spPr>
                <a:xfrm>
                  <a:off x="3402558" y="5767605"/>
                  <a:ext cx="3648442" cy="4263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205381A7-7F3C-D2CC-3E1A-295B33245EF6}"/>
                    </a:ext>
                  </a:extLst>
                </p:cNvPr>
                <p:cNvGrpSpPr/>
                <p:nvPr/>
              </p:nvGrpSpPr>
              <p:grpSpPr>
                <a:xfrm>
                  <a:off x="3451009" y="5839559"/>
                  <a:ext cx="3551541" cy="282406"/>
                  <a:chOff x="2993490" y="5706050"/>
                  <a:chExt cx="3551541" cy="282406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ECD16-6D3F-AC5E-A697-C3FB4E3F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490" y="5785698"/>
                    <a:ext cx="96500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인파이터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2.3 / 110% 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2D65EEE2-384E-23ED-7D7C-2AAD4C6CF81A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791" y="5785698"/>
                    <a:ext cx="87524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[</a:t>
                    </a:r>
                    <a:r>
                      <a:rPr lang="ko-KR" altLang="en-US" sz="8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기공사</a:t>
                    </a:r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] 2.1 / 105% </a:t>
                    </a:r>
                    <a:endPara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0EACC3EF-5AC0-6DB0-6A30-2A0D157B95D5}"/>
                      </a:ext>
                    </a:extLst>
                  </p:cNvPr>
                  <p:cNvGrpSpPr/>
                  <p:nvPr/>
                </p:nvGrpSpPr>
                <p:grpSpPr>
                  <a:xfrm>
                    <a:off x="4293970" y="5706050"/>
                    <a:ext cx="1040349" cy="282406"/>
                    <a:chOff x="4287414" y="5706050"/>
                    <a:chExt cx="1040349" cy="282406"/>
                  </a:xfrm>
                </p:grpSpPr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432FB64-DF6E-B4FB-90DF-1076DBF18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706050"/>
                      <a:ext cx="1040349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배틀마스터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77C8820-408A-C0C2-8CCB-59F0A157DE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7414" y="5865345"/>
                      <a:ext cx="864019" cy="123111"/>
                    </a:xfrm>
                    <a:prstGeom prst="rect">
                      <a:avLst/>
                    </a:prstGeom>
                    <a:solidFill>
                      <a:srgbClr val="FDFEDE"/>
                    </a:solidFill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창술사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 2.2 / 105%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649C28A-99B0-3502-C0F2-DAC982300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93372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52B407D-2245-0072-B587-0A34AD82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5469193" y="5785698"/>
                    <a:ext cx="65724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r>
                      <a: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&gt;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4975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20A-3584-92BE-6D1A-33DEFA06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6B698B-7077-EF84-71D4-7FF027CB905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A0F734-9833-8909-A609-39FA068C35CB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3DAB6F-4736-F79B-B425-FDDAB34C6529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3C389-4EAF-C619-2592-9D8C09AB45C7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스탠스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423D1-2601-0FDB-8EA5-8544ABA88B81}"/>
              </a:ext>
            </a:extLst>
          </p:cNvPr>
          <p:cNvSpPr txBox="1"/>
          <p:nvPr/>
        </p:nvSpPr>
        <p:spPr>
          <a:xfrm>
            <a:off x="1379538" y="2668755"/>
            <a:ext cx="422551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창술사의 아이덴티티는 두 개의 스탠스를 자유롭게 변경할 수 있는 듀얼 스탠스입니다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1C4E-D587-197B-45FE-1EBBC7CF31C0}"/>
              </a:ext>
            </a:extLst>
          </p:cNvPr>
          <p:cNvSpPr txBox="1"/>
          <p:nvPr/>
        </p:nvSpPr>
        <p:spPr>
          <a:xfrm>
            <a:off x="1379538" y="2914976"/>
            <a:ext cx="4472013" cy="451406"/>
          </a:xfrm>
          <a:prstGeom prst="rect">
            <a:avLst/>
          </a:prstGeom>
          <a:noFill/>
        </p:spPr>
        <p:txBody>
          <a:bodyPr wrap="none" lIns="180000" rIns="180000" rtlCol="0">
            <a:spAutoFit/>
          </a:bodyPr>
          <a:lstStyle/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넓고 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(Glaive)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주변에 위치한 적들을 쓸어버리는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400"/>
              </a:spcAft>
              <a:buBlip>
                <a:blip r:embed="rId2"/>
              </a:buBlip>
            </a:pPr>
            <a:r>
              <a:rPr lang="ko-KR" altLang="en-US" sz="10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날카로운 창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(Spear)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순간 높은 피해를 줄 수 있는 스탠스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394FB5-5628-CD16-4F86-2CCD09F83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84578"/>
              </p:ext>
            </p:extLst>
          </p:nvPr>
        </p:nvGraphicFramePr>
        <p:xfrm>
          <a:off x="1379538" y="3688775"/>
          <a:ext cx="8638222" cy="2648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7636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4172346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53933495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무기의 외형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스킬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18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Glaive,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언월도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/>
                      <a:endParaRPr lang="en-US" altLang="ko-KR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bg1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베기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1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[Spear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형태의 창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찌르기 위주의 공격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스킬 </a:t>
                      </a:r>
                      <a:r>
                        <a:rPr lang="en-US" altLang="ko-KR" sz="900" b="0" kern="120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pic>
        <p:nvPicPr>
          <p:cNvPr id="7" name="그림 6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45D3F056-1722-6E73-BDAB-C75D5BCE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88" y="4050272"/>
            <a:ext cx="3933685" cy="694921"/>
          </a:xfrm>
          <a:prstGeom prst="rect">
            <a:avLst/>
          </a:prstGeom>
        </p:spPr>
      </p:pic>
      <p:pic>
        <p:nvPicPr>
          <p:cNvPr id="9" name="그림 8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DDE5A682-50B0-127A-1C56-9182E0641A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80442" y="5440682"/>
            <a:ext cx="3699853" cy="49914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70770-6F0E-E961-EDBF-C89907CDE672}"/>
              </a:ext>
            </a:extLst>
          </p:cNvPr>
          <p:cNvGrpSpPr/>
          <p:nvPr/>
        </p:nvGrpSpPr>
        <p:grpSpPr>
          <a:xfrm>
            <a:off x="7953970" y="4191233"/>
            <a:ext cx="1808352" cy="553960"/>
            <a:chOff x="2512169" y="5341125"/>
            <a:chExt cx="1808352" cy="55396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8498935-6FF2-463A-1005-D7A01B2A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365" y="5341125"/>
              <a:ext cx="553960" cy="553960"/>
            </a:xfrm>
            <a:prstGeom prst="rect">
              <a:avLst/>
            </a:prstGeom>
          </p:spPr>
        </p:pic>
        <p:pic>
          <p:nvPicPr>
            <p:cNvPr id="33" name="그림 3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30A68DAD-E62C-65B4-BF05-CC36F4F5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561" y="5341125"/>
              <a:ext cx="553960" cy="553960"/>
            </a:xfrm>
            <a:prstGeom prst="rect">
              <a:avLst/>
            </a:prstGeom>
          </p:spPr>
        </p:pic>
        <p:pic>
          <p:nvPicPr>
            <p:cNvPr id="34" name="그림 3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1E999891-5B62-3BE9-717C-ED11CA59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169" y="5341125"/>
              <a:ext cx="553960" cy="55396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663936-87CF-1067-117A-D8A56D62CDD6}"/>
              </a:ext>
            </a:extLst>
          </p:cNvPr>
          <p:cNvGrpSpPr/>
          <p:nvPr/>
        </p:nvGrpSpPr>
        <p:grpSpPr>
          <a:xfrm>
            <a:off x="7955122" y="5362907"/>
            <a:ext cx="1807200" cy="554400"/>
            <a:chOff x="7156049" y="5340685"/>
            <a:chExt cx="1807200" cy="554400"/>
          </a:xfrm>
        </p:grpSpPr>
        <p:pic>
          <p:nvPicPr>
            <p:cNvPr id="36" name="그림 35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B93FD17A-1EFE-1E98-CAEF-87392316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42" y="5340685"/>
              <a:ext cx="553607" cy="554400"/>
            </a:xfrm>
            <a:prstGeom prst="rect">
              <a:avLst/>
            </a:prstGeom>
          </p:spPr>
        </p:pic>
        <p:pic>
          <p:nvPicPr>
            <p:cNvPr id="37" name="그림 36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D80B8B3E-CB4F-A538-F52C-1275AC76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845" y="5340685"/>
              <a:ext cx="553607" cy="554400"/>
            </a:xfrm>
            <a:prstGeom prst="rect">
              <a:avLst/>
            </a:prstGeom>
          </p:spPr>
        </p:pic>
        <p:pic>
          <p:nvPicPr>
            <p:cNvPr id="38" name="그림 37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931EDEA3-0A57-D0EA-1A8D-4894B811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049" y="5340685"/>
              <a:ext cx="553607" cy="5544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E7A292-0329-AF50-22FF-00D4CACAD835}"/>
              </a:ext>
            </a:extLst>
          </p:cNvPr>
          <p:cNvGrpSpPr/>
          <p:nvPr/>
        </p:nvGrpSpPr>
        <p:grpSpPr>
          <a:xfrm>
            <a:off x="1379538" y="644527"/>
            <a:ext cx="10585450" cy="1416955"/>
            <a:chOff x="1379538" y="644527"/>
            <a:chExt cx="10585450" cy="14169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4DB849-4F49-9CCB-D0AC-688CD470C051}"/>
                </a:ext>
              </a:extLst>
            </p:cNvPr>
            <p:cNvSpPr/>
            <p:nvPr/>
          </p:nvSpPr>
          <p:spPr>
            <a:xfrm>
              <a:off x="1379538" y="644527"/>
              <a:ext cx="10585450" cy="1416955"/>
            </a:xfrm>
            <a:prstGeom prst="rect">
              <a:avLst/>
            </a:prstGeom>
            <a:solidFill>
              <a:srgbClr val="FFFFE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000FAC-BDF1-3A32-11D2-0459DBB903F6}"/>
                </a:ext>
              </a:extLst>
            </p:cNvPr>
            <p:cNvGrpSpPr/>
            <p:nvPr/>
          </p:nvGrpSpPr>
          <p:grpSpPr>
            <a:xfrm>
              <a:off x="2192406" y="666232"/>
              <a:ext cx="6729406" cy="1303184"/>
              <a:chOff x="2192406" y="666232"/>
              <a:chExt cx="6729406" cy="13031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15E156-E42D-B29B-F328-F9E2EFD1139E}"/>
                  </a:ext>
                </a:extLst>
              </p:cNvPr>
              <p:cNvGrpSpPr/>
              <p:nvPr/>
            </p:nvGrpSpPr>
            <p:grpSpPr>
              <a:xfrm>
                <a:off x="2192406" y="666232"/>
                <a:ext cx="6729406" cy="519596"/>
                <a:chOff x="1523341" y="1181604"/>
                <a:chExt cx="6729406" cy="519596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04B1AD5-FE45-EA49-C022-D4F79AE3D9F9}"/>
                    </a:ext>
                  </a:extLst>
                </p:cNvPr>
                <p:cNvSpPr txBox="1"/>
                <p:nvPr/>
              </p:nvSpPr>
              <p:spPr>
                <a:xfrm>
                  <a:off x="1523341" y="1470368"/>
                  <a:ext cx="672940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변경을 통해 사용할 수 있는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스킬 폭을 넓히고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스탠스 변경에 대한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조작 난이도를 낮춰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전투 상황에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유연하게 대응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있도록 설계합니다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498FAE37-2ABA-FCC9-1C45-893B3B9D8714}"/>
                    </a:ext>
                  </a:extLst>
                </p:cNvPr>
                <p:cNvGrpSpPr/>
                <p:nvPr/>
              </p:nvGrpSpPr>
              <p:grpSpPr>
                <a:xfrm>
                  <a:off x="1523341" y="1181604"/>
                  <a:ext cx="1223939" cy="284321"/>
                  <a:chOff x="1523341" y="1181604"/>
                  <a:chExt cx="1223939" cy="284321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47AC3BCF-595D-9848-7E5A-2A0B6BAB627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181604"/>
                    <a:ext cx="1190947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상황 대처 능력 향상</a:t>
                    </a:r>
                  </a:p>
                </p:txBody>
              </p:sp>
              <p:cxnSp>
                <p:nvCxnSpPr>
                  <p:cNvPr id="22" name="직선 연결선 21">
                    <a:extLst>
                      <a:ext uri="{FF2B5EF4-FFF2-40B4-BE49-F238E27FC236}">
                        <a16:creationId xmlns:a16="http://schemas.microsoft.com/office/drawing/2014/main" id="{6B7644FA-3E01-19D2-1F2A-F55F6A7F1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1417157"/>
                    <a:ext cx="1223939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BAFC8C-1462-821D-DA11-081081E24E72}"/>
                  </a:ext>
                </a:extLst>
              </p:cNvPr>
              <p:cNvGrpSpPr/>
              <p:nvPr/>
            </p:nvGrpSpPr>
            <p:grpSpPr>
              <a:xfrm>
                <a:off x="2192406" y="1260024"/>
                <a:ext cx="5959965" cy="709392"/>
                <a:chOff x="1523341" y="1856676"/>
                <a:chExt cx="5959965" cy="70939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A71FD9-3726-A2EA-70AE-935C6396A843}"/>
                    </a:ext>
                  </a:extLst>
                </p:cNvPr>
                <p:cNvSpPr txBox="1"/>
                <p:nvPr/>
              </p:nvSpPr>
              <p:spPr>
                <a:xfrm>
                  <a:off x="1523341" y="2145440"/>
                  <a:ext cx="5959965" cy="420628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긴 자루와 날을 지닌 창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은 공격 방식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찌르기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등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 따라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준비 동작과 무게 중심의 변화가 큰 무기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입니다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  <a:p>
                  <a:pPr>
                    <a:spcAft>
                      <a:spcPts val="400"/>
                    </a:spcAft>
                  </a:pP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이러한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구조적 특성을 바탕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창술사의 전투를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베기 중심과 찌르기 중심으로 분리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하여 </a:t>
                  </a:r>
                  <a:r>
                    <a:rPr lang="ko-KR" altLang="en-US" sz="900" dirty="0">
                      <a:effectLst>
                        <a:glow rad="127000">
                          <a:srgbClr val="FAFCBC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창이라는 무기에 대한 몰입감을 증가</a:t>
                  </a:r>
                  <a:r>
                    <a:rPr lang="ko-KR" altLang="en-US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시킵니다</a:t>
                  </a:r>
                  <a:r>
                    <a: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877FB95-F829-82AB-89ED-2C4F1B82224C}"/>
                    </a:ext>
                  </a:extLst>
                </p:cNvPr>
                <p:cNvGrpSpPr/>
                <p:nvPr/>
              </p:nvGrpSpPr>
              <p:grpSpPr>
                <a:xfrm>
                  <a:off x="1523341" y="1856676"/>
                  <a:ext cx="1575185" cy="284321"/>
                  <a:chOff x="1523341" y="1856676"/>
                  <a:chExt cx="1575185" cy="284321"/>
                </a:xfrm>
              </p:grpSpPr>
              <p:sp>
                <p:nvSpPr>
                  <p:cNvPr id="13" name="사각형: 둥근 모서리 12">
                    <a:extLst>
                      <a:ext uri="{FF2B5EF4-FFF2-40B4-BE49-F238E27FC236}">
                        <a16:creationId xmlns:a16="http://schemas.microsoft.com/office/drawing/2014/main" id="{73596577-F2A4-52F5-DFC3-E90BD9A657D9}"/>
                      </a:ext>
                    </a:extLst>
                  </p:cNvPr>
                  <p:cNvSpPr/>
                  <p:nvPr/>
                </p:nvSpPr>
                <p:spPr>
                  <a:xfrm>
                    <a:off x="1523342" y="1856676"/>
                    <a:ext cx="1522896" cy="284321"/>
                  </a:xfrm>
                  <a:prstGeom prst="roundRect">
                    <a:avLst>
                      <a:gd name="adj" fmla="val 23216"/>
                    </a:avLst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rIns="0" rtlCol="0" anchor="ctr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solidFill>
                          <a:schemeClr val="tx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Pretendard SemiBold" panose="02000703000000020004" pitchFamily="2" charset="-127"/>
                      </a:rPr>
                      <a:t>창의 구조에 기반한 시스템</a:t>
                    </a:r>
                  </a:p>
                </p:txBody>
              </p: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9E028522-58B5-4BE0-DAC6-4A83C7484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341" y="2092229"/>
                    <a:ext cx="1575185" cy="0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6EFFE1-564E-E1DC-22ED-15A1616B9DA4}"/>
                </a:ext>
              </a:extLst>
            </p:cNvPr>
            <p:cNvGrpSpPr/>
            <p:nvPr/>
          </p:nvGrpSpPr>
          <p:grpSpPr>
            <a:xfrm>
              <a:off x="1379538" y="644528"/>
              <a:ext cx="623101" cy="270284"/>
              <a:chOff x="1379538" y="644528"/>
              <a:chExt cx="623101" cy="27028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45913F1-F802-B2E3-8A82-D3FF45A36596}"/>
                  </a:ext>
                </a:extLst>
              </p:cNvPr>
              <p:cNvSpPr/>
              <p:nvPr/>
            </p:nvSpPr>
            <p:spPr>
              <a:xfrm>
                <a:off x="1379538" y="644528"/>
                <a:ext cx="50482" cy="2702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endParaRPr lang="ko-KR" altLang="en-US" b="1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6DFC491-8E56-66FE-B645-ADB1348240EB}"/>
                  </a:ext>
                </a:extLst>
              </p:cNvPr>
              <p:cNvGrpSpPr/>
              <p:nvPr/>
            </p:nvGrpSpPr>
            <p:grpSpPr>
              <a:xfrm>
                <a:off x="1379538" y="747867"/>
                <a:ext cx="623101" cy="153888"/>
                <a:chOff x="1379538" y="747867"/>
                <a:chExt cx="623101" cy="15388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F2672E6-22B9-FA84-AE41-6EBB09DE47F4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ln w="50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ln w="50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4B4A661-BD7B-5EDD-6800-01BBF0566097}"/>
                    </a:ext>
                  </a:extLst>
                </p:cNvPr>
                <p:cNvSpPr txBox="1"/>
                <p:nvPr/>
              </p:nvSpPr>
              <p:spPr>
                <a:xfrm>
                  <a:off x="1379538" y="747867"/>
                  <a:ext cx="623101" cy="153888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144000" tIns="0" rIns="0" bIns="0" rtlCol="0" anchor="ctr" anchorCtr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effectLst/>
                      <a:latin typeface="페이퍼로지 6 SemiBold" pitchFamily="2" charset="-127"/>
                      <a:ea typeface="페이퍼로지 6 SemiBold" pitchFamily="2" charset="-127"/>
                      <a:cs typeface="Pretendard SemiBold" panose="02000703000000020004" pitchFamily="2" charset="-127"/>
                    </a:rPr>
                    <a:t>기획 의도</a:t>
                  </a:r>
                  <a:endParaRPr lang="en-US" altLang="ko-KR" sz="1000" dirty="0">
                    <a:solidFill>
                      <a:schemeClr val="bg1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4658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81759-F7E1-788F-519C-A4FDBB48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F3B8CB4-DB64-ED9F-C65F-66E2C66EE552}"/>
              </a:ext>
            </a:extLst>
          </p:cNvPr>
          <p:cNvGrpSpPr/>
          <p:nvPr/>
        </p:nvGrpSpPr>
        <p:grpSpPr>
          <a:xfrm>
            <a:off x="1379538" y="301683"/>
            <a:ext cx="10812462" cy="222191"/>
            <a:chOff x="1379538" y="169604"/>
            <a:chExt cx="10812462" cy="222191"/>
          </a:xfrm>
          <a:effectLst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683A6A-9EF3-203C-9703-DE078B6D3F46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창의 파지 및 전투 </a:t>
              </a:r>
              <a:r>
                <a:rPr lang="en-US" altLang="ko-KR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IDLE</a:t>
              </a:r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 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A2705C8-E9C8-1A22-A823-AAA52BA12814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FEA20AC-1E55-10D1-B9BB-AA53B3A9DBC7}"/>
              </a:ext>
            </a:extLst>
          </p:cNvPr>
          <p:cNvSpPr txBox="1"/>
          <p:nvPr/>
        </p:nvSpPr>
        <p:spPr>
          <a:xfrm>
            <a:off x="1379538" y="608104"/>
            <a:ext cx="280204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사실적인 무술 액션을 위해 양 손으로 무기를 </a:t>
            </a:r>
            <a:r>
              <a:rPr lang="ko-KR" altLang="en-US" sz="1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파지합니다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89BD92-4EE6-8EF4-641E-6BF220C00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85175"/>
              </p:ext>
            </p:extLst>
          </p:nvPr>
        </p:nvGraphicFramePr>
        <p:xfrm>
          <a:off x="1379538" y="1184904"/>
          <a:ext cx="6567429" cy="514922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220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2793980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창의 파지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</a:t>
                      </a: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IDLE 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243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17B58-2377-8941-964D-A0BDE87F5CCC}"/>
              </a:ext>
            </a:extLst>
          </p:cNvPr>
          <p:cNvGrpSpPr/>
          <p:nvPr/>
        </p:nvGrpSpPr>
        <p:grpSpPr>
          <a:xfrm>
            <a:off x="2746006" y="1676455"/>
            <a:ext cx="2148727" cy="1996022"/>
            <a:chOff x="5086853" y="1762711"/>
            <a:chExt cx="2959313" cy="2749001"/>
          </a:xfrm>
        </p:grpSpPr>
        <p:pic>
          <p:nvPicPr>
            <p:cNvPr id="29" name="그림 28" descr="무기, 의류, 검, 코스튬이(가) 표시된 사진&#10;&#10;자동 생성된 설명">
              <a:extLst>
                <a:ext uri="{FF2B5EF4-FFF2-40B4-BE49-F238E27FC236}">
                  <a16:creationId xmlns:a16="http://schemas.microsoft.com/office/drawing/2014/main" id="{9F722B9B-4BF3-64C4-AECD-633E13D11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8" b="45726"/>
            <a:stretch/>
          </p:blipFill>
          <p:spPr>
            <a:xfrm>
              <a:off x="5219833" y="1762711"/>
              <a:ext cx="2764762" cy="2099131"/>
            </a:xfrm>
            <a:prstGeom prst="rect">
              <a:avLst/>
            </a:prstGeom>
          </p:spPr>
        </p:pic>
        <p:pic>
          <p:nvPicPr>
            <p:cNvPr id="30" name="그림 2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98D57A40-FA14-B55C-AD90-5AD83CB60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6853" y="4003516"/>
              <a:ext cx="2876701" cy="50819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1C6453-6911-A230-3205-9FD3219386C6}"/>
                </a:ext>
              </a:extLst>
            </p:cNvPr>
            <p:cNvSpPr/>
            <p:nvPr/>
          </p:nvSpPr>
          <p:spPr>
            <a:xfrm>
              <a:off x="6472310" y="4240873"/>
              <a:ext cx="200082" cy="200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9ED362-BD9B-683E-6F2A-7C4B1246CD89}"/>
                </a:ext>
              </a:extLst>
            </p:cNvPr>
            <p:cNvSpPr/>
            <p:nvPr/>
          </p:nvSpPr>
          <p:spPr>
            <a:xfrm>
              <a:off x="7125198" y="4240873"/>
              <a:ext cx="200082" cy="200082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66AED1E-0E09-98CB-887F-3FA1F0E56807}"/>
                </a:ext>
              </a:extLst>
            </p:cNvPr>
            <p:cNvSpPr/>
            <p:nvPr/>
          </p:nvSpPr>
          <p:spPr>
            <a:xfrm>
              <a:off x="6502172" y="2724753"/>
              <a:ext cx="327589" cy="3275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EB150C-5EB4-47E9-DB44-9D576710AAE7}"/>
                </a:ext>
              </a:extLst>
            </p:cNvPr>
            <p:cNvCxnSpPr>
              <a:cxnSpLocks/>
              <a:stCxn id="33" idx="4"/>
              <a:endCxn id="31" idx="0"/>
            </p:cNvCxnSpPr>
            <p:nvPr/>
          </p:nvCxnSpPr>
          <p:spPr>
            <a:xfrm flipH="1">
              <a:off x="6572351" y="3052343"/>
              <a:ext cx="93616" cy="1188530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DF9A50-4C5C-AF33-17AC-48A10336BA9D}"/>
                </a:ext>
              </a:extLst>
            </p:cNvPr>
            <p:cNvSpPr/>
            <p:nvPr/>
          </p:nvSpPr>
          <p:spPr>
            <a:xfrm>
              <a:off x="7718577" y="3439915"/>
              <a:ext cx="327589" cy="32759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1370E84-9839-EACE-2200-FEC50ABC8678}"/>
                </a:ext>
              </a:extLst>
            </p:cNvPr>
            <p:cNvCxnSpPr>
              <a:cxnSpLocks/>
              <a:stCxn id="35" idx="3"/>
              <a:endCxn id="32" idx="7"/>
            </p:cNvCxnSpPr>
            <p:nvPr/>
          </p:nvCxnSpPr>
          <p:spPr>
            <a:xfrm flipH="1">
              <a:off x="7295979" y="3719531"/>
              <a:ext cx="470572" cy="550643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5E5748-4675-AF76-D22A-4B1380F90259}"/>
              </a:ext>
            </a:extLst>
          </p:cNvPr>
          <p:cNvGrpSpPr/>
          <p:nvPr/>
        </p:nvGrpSpPr>
        <p:grpSpPr>
          <a:xfrm>
            <a:off x="3241957" y="3827162"/>
            <a:ext cx="1156825" cy="143457"/>
            <a:chOff x="2166207" y="5204631"/>
            <a:chExt cx="1156825" cy="143457"/>
          </a:xfrm>
          <a:effectLst>
            <a:glow rad="127000">
              <a:schemeClr val="bg1"/>
            </a:glo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27487BF-A9EC-A882-FA2B-369AB8A66E47}"/>
                </a:ext>
              </a:extLst>
            </p:cNvPr>
            <p:cNvGrpSpPr/>
            <p:nvPr/>
          </p:nvGrpSpPr>
          <p:grpSpPr>
            <a:xfrm>
              <a:off x="2166207" y="5205396"/>
              <a:ext cx="511100" cy="142692"/>
              <a:chOff x="2004310" y="5205396"/>
              <a:chExt cx="511100" cy="1426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3D88F9-C6CF-9FA3-FE01-7D68629F8F01}"/>
                  </a:ext>
                </a:extLst>
              </p:cNvPr>
              <p:cNvSpPr txBox="1"/>
              <p:nvPr/>
            </p:nvSpPr>
            <p:spPr>
              <a:xfrm>
                <a:off x="2217251" y="5209589"/>
                <a:ext cx="298159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오른손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15629B4-8B86-2186-B2D0-75DC8B7DED16}"/>
                  </a:ext>
                </a:extLst>
              </p:cNvPr>
              <p:cNvSpPr/>
              <p:nvPr/>
            </p:nvSpPr>
            <p:spPr>
              <a:xfrm>
                <a:off x="2004310" y="5205396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E9455C9-D68A-8AC6-5DFC-28E344B824AB}"/>
                </a:ext>
              </a:extLst>
            </p:cNvPr>
            <p:cNvGrpSpPr/>
            <p:nvPr/>
          </p:nvGrpSpPr>
          <p:grpSpPr>
            <a:xfrm>
              <a:off x="2906687" y="5204631"/>
              <a:ext cx="416345" cy="143457"/>
              <a:chOff x="2906687" y="5204631"/>
              <a:chExt cx="416345" cy="1434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6B202D-7BD7-B9B4-3C14-7BBDD32EB091}"/>
                  </a:ext>
                </a:extLst>
              </p:cNvPr>
              <p:cNvSpPr txBox="1"/>
              <p:nvPr/>
            </p:nvSpPr>
            <p:spPr>
              <a:xfrm>
                <a:off x="3124260" y="5209589"/>
                <a:ext cx="19877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왼손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6A24D70-ABCD-1A1D-F8B6-21E6DD7A35F6}"/>
                  </a:ext>
                </a:extLst>
              </p:cNvPr>
              <p:cNvSpPr/>
              <p:nvPr/>
            </p:nvSpPr>
            <p:spPr>
              <a:xfrm>
                <a:off x="2906687" y="5204631"/>
                <a:ext cx="139061" cy="139061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98756D-1800-4C35-4DD2-9311ADEF6F32}"/>
              </a:ext>
            </a:extLst>
          </p:cNvPr>
          <p:cNvGrpSpPr/>
          <p:nvPr/>
        </p:nvGrpSpPr>
        <p:grpSpPr>
          <a:xfrm>
            <a:off x="2742856" y="4199189"/>
            <a:ext cx="2155027" cy="1807447"/>
            <a:chOff x="8460480" y="2095090"/>
            <a:chExt cx="2882659" cy="2417721"/>
          </a:xfrm>
        </p:grpSpPr>
        <p:pic>
          <p:nvPicPr>
            <p:cNvPr id="46" name="그림 45" descr="무기, 가상의 캐릭터, 갑옷, 만화 영화이(가) 표시된 사진&#10;&#10;자동 생성된 설명">
              <a:extLst>
                <a:ext uri="{FF2B5EF4-FFF2-40B4-BE49-F238E27FC236}">
                  <a16:creationId xmlns:a16="http://schemas.microsoft.com/office/drawing/2014/main" id="{D5251623-6C2C-D9FB-E664-7367CA77C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6" b="49941"/>
            <a:stretch/>
          </p:blipFill>
          <p:spPr>
            <a:xfrm flipH="1">
              <a:off x="8460480" y="2095090"/>
              <a:ext cx="2742324" cy="1759741"/>
            </a:xfrm>
            <a:prstGeom prst="rect">
              <a:avLst/>
            </a:prstGeom>
          </p:spPr>
        </p:pic>
        <p:pic>
          <p:nvPicPr>
            <p:cNvPr id="47" name="그림 46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9B19F3D-5050-9594-7F90-AB14AB5B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328"/>
            <a:stretch/>
          </p:blipFill>
          <p:spPr>
            <a:xfrm flipH="1">
              <a:off x="8600819" y="4132177"/>
              <a:ext cx="2742320" cy="38063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E87310F-5024-06F6-70E1-5410B35E94EE}"/>
                </a:ext>
              </a:extLst>
            </p:cNvPr>
            <p:cNvSpPr/>
            <p:nvPr/>
          </p:nvSpPr>
          <p:spPr>
            <a:xfrm>
              <a:off x="10436590" y="4210374"/>
              <a:ext cx="198459" cy="1984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B7C74DB-6B6C-EBCB-463D-30F5AA26A5D1}"/>
                </a:ext>
              </a:extLst>
            </p:cNvPr>
            <p:cNvSpPr/>
            <p:nvPr/>
          </p:nvSpPr>
          <p:spPr>
            <a:xfrm>
              <a:off x="11103575" y="4212552"/>
              <a:ext cx="198459" cy="198459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89216F-5CE0-2F6A-5F82-3E2E234A9D23}"/>
                </a:ext>
              </a:extLst>
            </p:cNvPr>
            <p:cNvSpPr/>
            <p:nvPr/>
          </p:nvSpPr>
          <p:spPr>
            <a:xfrm>
              <a:off x="9706752" y="2986525"/>
              <a:ext cx="324930" cy="3249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E523199-FBFF-9ED3-E6EE-71175254E2F1}"/>
                </a:ext>
              </a:extLst>
            </p:cNvPr>
            <p:cNvCxnSpPr>
              <a:cxnSpLocks/>
              <a:stCxn id="50" idx="4"/>
              <a:endCxn id="48" idx="1"/>
            </p:cNvCxnSpPr>
            <p:nvPr/>
          </p:nvCxnSpPr>
          <p:spPr>
            <a:xfrm>
              <a:off x="9869217" y="3311455"/>
              <a:ext cx="596437" cy="927983"/>
            </a:xfrm>
            <a:prstGeom prst="line">
              <a:avLst/>
            </a:prstGeom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FCE6035-BC0F-2C4A-ACB2-6F91AFA04BED}"/>
                </a:ext>
              </a:extLst>
            </p:cNvPr>
            <p:cNvSpPr/>
            <p:nvPr/>
          </p:nvSpPr>
          <p:spPr>
            <a:xfrm>
              <a:off x="10323984" y="3329650"/>
              <a:ext cx="324930" cy="324930"/>
            </a:xfrm>
            <a:prstGeom prst="ellipse">
              <a:avLst/>
            </a:prstGeom>
            <a:noFill/>
            <a:ln>
              <a:solidFill>
                <a:srgbClr val="01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95C0880-D4D6-31CF-0C94-CA712411F767}"/>
                </a:ext>
              </a:extLst>
            </p:cNvPr>
            <p:cNvCxnSpPr>
              <a:cxnSpLocks/>
              <a:stCxn id="52" idx="5"/>
              <a:endCxn id="49" idx="1"/>
            </p:cNvCxnSpPr>
            <p:nvPr/>
          </p:nvCxnSpPr>
          <p:spPr>
            <a:xfrm>
              <a:off x="10601329" y="3606995"/>
              <a:ext cx="531310" cy="634621"/>
            </a:xfrm>
            <a:prstGeom prst="line">
              <a:avLst/>
            </a:prstGeom>
            <a:ln w="9525">
              <a:solidFill>
                <a:srgbClr val="01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그림 102" descr="만화 영화, 무기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B89E9882-B20F-2BAC-3374-57936B3F0B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6757" r="26633" b="41818"/>
          <a:stretch/>
        </p:blipFill>
        <p:spPr>
          <a:xfrm>
            <a:off x="5753817" y="1688799"/>
            <a:ext cx="1658798" cy="2014851"/>
          </a:xfrm>
          <a:prstGeom prst="rect">
            <a:avLst/>
          </a:prstGeom>
        </p:spPr>
      </p:pic>
      <p:pic>
        <p:nvPicPr>
          <p:cNvPr id="105" name="그림 104" descr="갑옷, 무기, 기사, 가상의 캐릭터이(가) 표시된 사진&#10;&#10;자동 생성된 설명">
            <a:extLst>
              <a:ext uri="{FF2B5EF4-FFF2-40B4-BE49-F238E27FC236}">
                <a16:creationId xmlns:a16="http://schemas.microsoft.com/office/drawing/2014/main" id="{D46E0E6C-F45F-2F2D-7E67-F134C52806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855"/>
          <a:stretch/>
        </p:blipFill>
        <p:spPr>
          <a:xfrm flipH="1">
            <a:off x="5625691" y="4146413"/>
            <a:ext cx="1924933" cy="195734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67D92F-A43D-7092-A9A6-6BD0BEDBB6EC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9AB428F-B136-B777-5794-D5E86DCFF6E1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1841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F3CB-CFFA-48CE-61AE-BB4F3C03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4CB31ACF-B82D-C63E-FA04-FD14E2F42BDC}"/>
              </a:ext>
            </a:extLst>
          </p:cNvPr>
          <p:cNvSpPr txBox="1"/>
          <p:nvPr/>
        </p:nvSpPr>
        <p:spPr>
          <a:xfrm>
            <a:off x="1379538" y="913019"/>
            <a:ext cx="5621732" cy="45140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유지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공격 적중 시 듀얼 게이지를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단계까지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듀얼 게이지는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버프 효과 획득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일부 스킬의 피해량 증가 등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전투에 도움을 주는 용도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사용됩니다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DE8D8EE-440F-7C05-E059-D37F256952B4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03B16F8-3709-F14A-0818-7A5D1D6A52E5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04A65CE1-807F-39DD-9235-329D0844EFA6}"/>
              </a:ext>
            </a:extLst>
          </p:cNvPr>
          <p:cNvGrpSpPr/>
          <p:nvPr/>
        </p:nvGrpSpPr>
        <p:grpSpPr>
          <a:xfrm>
            <a:off x="1379538" y="1535525"/>
            <a:ext cx="7409880" cy="4460413"/>
            <a:chOff x="1379538" y="1940639"/>
            <a:chExt cx="7409880" cy="446041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751BBF-3636-1D83-1AC8-EA93C830F689}"/>
                </a:ext>
              </a:extLst>
            </p:cNvPr>
            <p:cNvSpPr txBox="1"/>
            <p:nvPr/>
          </p:nvSpPr>
          <p:spPr>
            <a:xfrm>
              <a:off x="1379538" y="1940639"/>
              <a:ext cx="938426" cy="2637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none" lIns="144000" tIns="46800" rIns="144000" bIns="46800" rtlCol="0" anchor="ctr" anchorCtr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게이지 외형</a:t>
              </a:r>
              <a:endPara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62F10376-6989-D41C-A8FC-B34F582B073B}"/>
                </a:ext>
              </a:extLst>
            </p:cNvPr>
            <p:cNvGrpSpPr/>
            <p:nvPr/>
          </p:nvGrpSpPr>
          <p:grpSpPr>
            <a:xfrm>
              <a:off x="1723189" y="2336535"/>
              <a:ext cx="7066229" cy="4064517"/>
              <a:chOff x="1723189" y="2336535"/>
              <a:chExt cx="7066229" cy="4064517"/>
            </a:xfrm>
          </p:grpSpPr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72665C1F-7C37-D3FB-0D20-78699F4DFB06}"/>
                  </a:ext>
                </a:extLst>
              </p:cNvPr>
              <p:cNvGrpSpPr/>
              <p:nvPr/>
            </p:nvGrpSpPr>
            <p:grpSpPr>
              <a:xfrm>
                <a:off x="1723189" y="2509293"/>
                <a:ext cx="3236350" cy="3891759"/>
                <a:chOff x="1723189" y="2509293"/>
                <a:chExt cx="3236350" cy="3891759"/>
              </a:xfrm>
            </p:grpSpPr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62F96BC1-68B3-DEAC-3CA7-BD28F81238F8}"/>
                    </a:ext>
                  </a:extLst>
                </p:cNvPr>
                <p:cNvGrpSpPr/>
                <p:nvPr/>
              </p:nvGrpSpPr>
              <p:grpSpPr>
                <a:xfrm>
                  <a:off x="1723189" y="5402452"/>
                  <a:ext cx="2278835" cy="998600"/>
                  <a:chOff x="3606370" y="2603219"/>
                  <a:chExt cx="2278835" cy="998600"/>
                </a:xfrm>
              </p:grpSpPr>
              <p:grpSp>
                <p:nvGrpSpPr>
                  <p:cNvPr id="1281" name="그룹 1280">
                    <a:extLst>
                      <a:ext uri="{FF2B5EF4-FFF2-40B4-BE49-F238E27FC236}">
                        <a16:creationId xmlns:a16="http://schemas.microsoft.com/office/drawing/2014/main" id="{C0F4B006-A6DC-1DE4-0100-B59B6FA9270A}"/>
                      </a:ext>
                    </a:extLst>
                  </p:cNvPr>
                  <p:cNvGrpSpPr/>
                  <p:nvPr/>
                </p:nvGrpSpPr>
                <p:grpSpPr>
                  <a:xfrm>
                    <a:off x="3606370" y="2603219"/>
                    <a:ext cx="894477" cy="998600"/>
                    <a:chOff x="3999061" y="2339712"/>
                    <a:chExt cx="894477" cy="998600"/>
                  </a:xfrm>
                </p:grpSpPr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CCE271AB-D2BB-1FF0-2A3E-8C29A259C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9061" y="3199813"/>
                      <a:ext cx="894477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92" name="그룹 1291">
                      <a:extLst>
                        <a:ext uri="{FF2B5EF4-FFF2-40B4-BE49-F238E27FC236}">
                          <a16:creationId xmlns:a16="http://schemas.microsoft.com/office/drawing/2014/main" id="{6F73F26E-04F7-E4C8-0438-36EA26BFA1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39155" y="2339712"/>
                      <a:ext cx="814288" cy="770093"/>
                      <a:chOff x="5019550" y="1418320"/>
                      <a:chExt cx="1172244" cy="1108620"/>
                    </a:xfrm>
                  </p:grpSpPr>
                  <p:pic>
                    <p:nvPicPr>
                      <p:cNvPr id="1293" name="Picture 4">
                        <a:extLst>
                          <a:ext uri="{FF2B5EF4-FFF2-40B4-BE49-F238E27FC236}">
                            <a16:creationId xmlns:a16="http://schemas.microsoft.com/office/drawing/2014/main" id="{BD56D90E-CE52-D718-3210-8ADDCDBE6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760" t="5982" r="4705" b="58288"/>
                      <a:stretch/>
                    </p:blipFill>
                    <p:spPr bwMode="auto">
                      <a:xfrm rot="3571924" flipH="1">
                        <a:off x="5233540" y="1443971"/>
                        <a:ext cx="961097" cy="909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94" name="그룹 1293">
                        <a:extLst>
                          <a:ext uri="{FF2B5EF4-FFF2-40B4-BE49-F238E27FC236}">
                            <a16:creationId xmlns:a16="http://schemas.microsoft.com/office/drawing/2014/main" id="{DC01795F-6788-FFD8-0875-3FDF7C9F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19550" y="1541329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95" name="그룹 1294">
                          <a:extLst>
                            <a:ext uri="{FF2B5EF4-FFF2-40B4-BE49-F238E27FC236}">
                              <a16:creationId xmlns:a16="http://schemas.microsoft.com/office/drawing/2014/main" id="{4C64B616-1D00-EB32-7476-E78CE7728C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97" name="막힌 원호 1296">
                            <a:extLst>
                              <a:ext uri="{FF2B5EF4-FFF2-40B4-BE49-F238E27FC236}">
                                <a16:creationId xmlns:a16="http://schemas.microsoft.com/office/drawing/2014/main" id="{F6BBCE86-E6E1-BC97-158B-D4E22B1E5C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8" name="막힌 원호 1297">
                            <a:extLst>
                              <a:ext uri="{FF2B5EF4-FFF2-40B4-BE49-F238E27FC236}">
                                <a16:creationId xmlns:a16="http://schemas.microsoft.com/office/drawing/2014/main" id="{D1B848F7-0787-088B-B68D-3B5444C4A3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96" name="막힌 원호 1295">
                          <a:extLst>
                            <a:ext uri="{FF2B5EF4-FFF2-40B4-BE49-F238E27FC236}">
                              <a16:creationId xmlns:a16="http://schemas.microsoft.com/office/drawing/2014/main" id="{7A252D83-8FD5-D288-F279-42535CAEF2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282" name="그룹 1281">
                    <a:extLst>
                      <a:ext uri="{FF2B5EF4-FFF2-40B4-BE49-F238E27FC236}">
                        <a16:creationId xmlns:a16="http://schemas.microsoft.com/office/drawing/2014/main" id="{213E1036-0894-3702-93CA-F17390B39616}"/>
                      </a:ext>
                    </a:extLst>
                  </p:cNvPr>
                  <p:cNvGrpSpPr/>
                  <p:nvPr/>
                </p:nvGrpSpPr>
                <p:grpSpPr>
                  <a:xfrm>
                    <a:off x="4990729" y="2659972"/>
                    <a:ext cx="894476" cy="941847"/>
                    <a:chOff x="5383420" y="2396465"/>
                    <a:chExt cx="894476" cy="941847"/>
                  </a:xfrm>
                </p:grpSpPr>
                <p:sp>
                  <p:nvSpPr>
                    <p:cNvPr id="1283" name="TextBox 1282">
                      <a:extLst>
                        <a:ext uri="{FF2B5EF4-FFF2-40B4-BE49-F238E27FC236}">
                          <a16:creationId xmlns:a16="http://schemas.microsoft.com/office/drawing/2014/main" id="{C1A87C00-4F1F-BD9E-B1F6-3255C1CDE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420" y="3199813"/>
                      <a:ext cx="894476" cy="1384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스탠스 예시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284" name="그룹 1283">
                      <a:extLst>
                        <a:ext uri="{FF2B5EF4-FFF2-40B4-BE49-F238E27FC236}">
                          <a16:creationId xmlns:a16="http://schemas.microsoft.com/office/drawing/2014/main" id="{21907A96-3D48-510A-B705-870DD8C3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26500" y="2396465"/>
                      <a:ext cx="808316" cy="729905"/>
                      <a:chOff x="3576116" y="1470563"/>
                      <a:chExt cx="1172244" cy="1058529"/>
                    </a:xfrm>
                  </p:grpSpPr>
                  <p:pic>
                    <p:nvPicPr>
                      <p:cNvPr id="1285" name="Picture 6">
                        <a:extLst>
                          <a:ext uri="{FF2B5EF4-FFF2-40B4-BE49-F238E27FC236}">
                            <a16:creationId xmlns:a16="http://schemas.microsoft.com/office/drawing/2014/main" id="{F5BE25EE-6590-9EBF-41FD-356ADA983E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921" r="7679" b="72866"/>
                      <a:stretch/>
                    </p:blipFill>
                    <p:spPr bwMode="auto">
                      <a:xfrm rot="20234215">
                        <a:off x="3839171" y="1470563"/>
                        <a:ext cx="601546" cy="987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286" name="그룹 1285">
                        <a:extLst>
                          <a:ext uri="{FF2B5EF4-FFF2-40B4-BE49-F238E27FC236}">
                            <a16:creationId xmlns:a16="http://schemas.microsoft.com/office/drawing/2014/main" id="{E3C89132-FE3C-7869-C665-8581587CFD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76116" y="1543481"/>
                        <a:ext cx="1172244" cy="985611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287" name="그룹 1286">
                          <a:extLst>
                            <a:ext uri="{FF2B5EF4-FFF2-40B4-BE49-F238E27FC236}">
                              <a16:creationId xmlns:a16="http://schemas.microsoft.com/office/drawing/2014/main" id="{B82DF91B-1A9C-DB8D-971F-694D480AC04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289" name="막힌 원호 1288">
                            <a:extLst>
                              <a:ext uri="{FF2B5EF4-FFF2-40B4-BE49-F238E27FC236}">
                                <a16:creationId xmlns:a16="http://schemas.microsoft.com/office/drawing/2014/main" id="{2CA986C8-5788-43FE-E001-3AAF15CD6DA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290" name="막힌 원호 1289">
                            <a:extLst>
                              <a:ext uri="{FF2B5EF4-FFF2-40B4-BE49-F238E27FC236}">
                                <a16:creationId xmlns:a16="http://schemas.microsoft.com/office/drawing/2014/main" id="{154061D3-5DDB-A2B0-AF4E-964868C82F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288" name="막힌 원호 1287">
                          <a:extLst>
                            <a:ext uri="{FF2B5EF4-FFF2-40B4-BE49-F238E27FC236}">
                              <a16:creationId xmlns:a16="http://schemas.microsoft.com/office/drawing/2014/main" id="{449F608F-B8B3-7B26-9A7D-BDC5E78A00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60F4F28-1FDD-341D-DD43-2FF5FA735FD1}"/>
                    </a:ext>
                  </a:extLst>
                </p:cNvPr>
                <p:cNvGrpSpPr/>
                <p:nvPr/>
              </p:nvGrpSpPr>
              <p:grpSpPr>
                <a:xfrm>
                  <a:off x="1986810" y="2509293"/>
                  <a:ext cx="2972729" cy="2496241"/>
                  <a:chOff x="2408380" y="2097053"/>
                  <a:chExt cx="2972729" cy="2496241"/>
                </a:xfrm>
              </p:grpSpPr>
              <p:grpSp>
                <p:nvGrpSpPr>
                  <p:cNvPr id="1302" name="그룹 1301">
                    <a:extLst>
                      <a:ext uri="{FF2B5EF4-FFF2-40B4-BE49-F238E27FC236}">
                        <a16:creationId xmlns:a16="http://schemas.microsoft.com/office/drawing/2014/main" id="{CAE1E5D0-9ACC-C59A-0C03-251778042EB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139" y="2722741"/>
                    <a:ext cx="1534074" cy="1870553"/>
                    <a:chOff x="1707059" y="2472633"/>
                    <a:chExt cx="936784" cy="1142255"/>
                  </a:xfrm>
                </p:grpSpPr>
                <p:sp>
                  <p:nvSpPr>
                    <p:cNvPr id="1313" name="직사각형 1312">
                      <a:extLst>
                        <a:ext uri="{FF2B5EF4-FFF2-40B4-BE49-F238E27FC236}">
                          <a16:creationId xmlns:a16="http://schemas.microsoft.com/office/drawing/2014/main" id="{E51B1811-CD40-68E3-0722-6512E2F90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3679" y="2472633"/>
                      <a:ext cx="351919" cy="874042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314" name="그룹 1313">
                      <a:extLst>
                        <a:ext uri="{FF2B5EF4-FFF2-40B4-BE49-F238E27FC236}">
                          <a16:creationId xmlns:a16="http://schemas.microsoft.com/office/drawing/2014/main" id="{97E65AFE-682A-2555-84A6-8E5E161832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059" y="2627641"/>
                      <a:ext cx="936784" cy="987247"/>
                      <a:chOff x="1770508" y="1509910"/>
                      <a:chExt cx="936784" cy="987247"/>
                    </a:xfrm>
                  </p:grpSpPr>
                  <p:grpSp>
                    <p:nvGrpSpPr>
                      <p:cNvPr id="1315" name="그룹 1314">
                        <a:extLst>
                          <a:ext uri="{FF2B5EF4-FFF2-40B4-BE49-F238E27FC236}">
                            <a16:creationId xmlns:a16="http://schemas.microsoft.com/office/drawing/2014/main" id="{427468EA-47CF-D1D2-D9A6-BC3D0214A3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8167" y="2343269"/>
                        <a:ext cx="161466" cy="153888"/>
                        <a:chOff x="5497490" y="2480847"/>
                        <a:chExt cx="161466" cy="153888"/>
                      </a:xfrm>
                    </p:grpSpPr>
                    <p:sp>
                      <p:nvSpPr>
                        <p:cNvPr id="1321" name="TextBox 1320">
                          <a:extLst>
                            <a:ext uri="{FF2B5EF4-FFF2-40B4-BE49-F238E27FC236}">
                              <a16:creationId xmlns:a16="http://schemas.microsoft.com/office/drawing/2014/main" id="{F6D9EEA6-01A6-88EA-323F-ED0EEF2912E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97490" y="2480847"/>
                          <a:ext cx="161466" cy="15388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400"/>
                            </a:spcAft>
                          </a:pPr>
                          <a:endParaRPr lang="en-US" altLang="ko-KR" sz="1000" dirty="0"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22" name="TextBox 1321">
                          <a:extLst>
                            <a:ext uri="{FF2B5EF4-FFF2-40B4-BE49-F238E27FC236}">
                              <a16:creationId xmlns:a16="http://schemas.microsoft.com/office/drawing/2014/main" id="{AFBAEFDA-8E12-33E4-26BA-4DEC6518D5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54241" y="2510805"/>
                          <a:ext cx="47965" cy="939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>
                            <a:spcAft>
                              <a:spcPts val="400"/>
                            </a:spcAft>
                          </a:pPr>
                          <a:r>
                            <a:rPr lang="en-US" altLang="ko-KR" sz="10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Z</a:t>
                          </a:r>
                        </a:p>
                      </p:txBody>
                    </p:sp>
                  </p:grpSp>
                  <p:grpSp>
                    <p:nvGrpSpPr>
                      <p:cNvPr id="1316" name="그룹 1315">
                        <a:extLst>
                          <a:ext uri="{FF2B5EF4-FFF2-40B4-BE49-F238E27FC236}">
                            <a16:creationId xmlns:a16="http://schemas.microsoft.com/office/drawing/2014/main" id="{7334F0DE-18CF-E212-8C23-CE004318F5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0508" y="1509910"/>
                        <a:ext cx="936784" cy="787639"/>
                        <a:chOff x="7511207" y="1782478"/>
                        <a:chExt cx="2133083" cy="1793475"/>
                      </a:xfrm>
                      <a:solidFill>
                        <a:srgbClr val="BD9C7C"/>
                      </a:solidFill>
                    </p:grpSpPr>
                    <p:grpSp>
                      <p:nvGrpSpPr>
                        <p:cNvPr id="1317" name="그룹 1316">
                          <a:extLst>
                            <a:ext uri="{FF2B5EF4-FFF2-40B4-BE49-F238E27FC236}">
                              <a16:creationId xmlns:a16="http://schemas.microsoft.com/office/drawing/2014/main" id="{B81AD593-409F-85EC-B142-12151BD577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1207" y="1782478"/>
                          <a:ext cx="2133083" cy="1682336"/>
                          <a:chOff x="7511207" y="1782478"/>
                          <a:chExt cx="2133083" cy="1682336"/>
                        </a:xfrm>
                        <a:grpFill/>
                      </p:grpSpPr>
                      <p:sp>
                        <p:nvSpPr>
                          <p:cNvPr id="1319" name="막힌 원호 1318">
                            <a:extLst>
                              <a:ext uri="{FF2B5EF4-FFF2-40B4-BE49-F238E27FC236}">
                                <a16:creationId xmlns:a16="http://schemas.microsoft.com/office/drawing/2014/main" id="{3523D2F9-2546-99BD-D579-1BA79E1F4AE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5616237">
                            <a:off x="7133292" y="2160394"/>
                            <a:ext cx="1682335" cy="926506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13500000" scaled="0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320" name="막힌 원호 1319">
                            <a:extLst>
                              <a:ext uri="{FF2B5EF4-FFF2-40B4-BE49-F238E27FC236}">
                                <a16:creationId xmlns:a16="http://schemas.microsoft.com/office/drawing/2014/main" id="{EB2DCD9B-37B2-A265-EBBA-DC3BCC555B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983763" flipH="1">
                            <a:off x="8339870" y="2160394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318" name="막힌 원호 1317">
                          <a:extLst>
                            <a:ext uri="{FF2B5EF4-FFF2-40B4-BE49-F238E27FC236}">
                              <a16:creationId xmlns:a16="http://schemas.microsoft.com/office/drawing/2014/main" id="{F1B40FDE-A06C-4645-877C-C85CE5F19F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7767061" y="2649449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0" scaled="1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1303" name="그룹 1302">
                    <a:extLst>
                      <a:ext uri="{FF2B5EF4-FFF2-40B4-BE49-F238E27FC236}">
                        <a16:creationId xmlns:a16="http://schemas.microsoft.com/office/drawing/2014/main" id="{71ACA817-EFF5-DA78-6CCB-89436A250868}"/>
                      </a:ext>
                    </a:extLst>
                  </p:cNvPr>
                  <p:cNvGrpSpPr/>
                  <p:nvPr/>
                </p:nvGrpSpPr>
                <p:grpSpPr>
                  <a:xfrm>
                    <a:off x="3069615" y="2480649"/>
                    <a:ext cx="2311494" cy="337300"/>
                    <a:chOff x="2062577" y="2019863"/>
                    <a:chExt cx="2311494" cy="337300"/>
                  </a:xfrm>
                </p:grpSpPr>
                <p:sp>
                  <p:nvSpPr>
                    <p:cNvPr id="1309" name="TextBox 1308">
                      <a:extLst>
                        <a:ext uri="{FF2B5EF4-FFF2-40B4-BE49-F238E27FC236}">
                          <a16:creationId xmlns:a16="http://schemas.microsoft.com/office/drawing/2014/main" id="{D5A4B973-8327-E60F-4D80-8E00B6B3C9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2341" y="2019863"/>
                      <a:ext cx="190173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스탠스에서 사용하는 창의 날 부분 이미지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10" name="그룹 1309">
                      <a:extLst>
                        <a:ext uri="{FF2B5EF4-FFF2-40B4-BE49-F238E27FC236}">
                          <a16:creationId xmlns:a16="http://schemas.microsoft.com/office/drawing/2014/main" id="{B5E52AEC-72D6-C996-A456-38E803DC7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2577" y="2127585"/>
                      <a:ext cx="409764" cy="229578"/>
                      <a:chOff x="4143223" y="2010636"/>
                      <a:chExt cx="409764" cy="22957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11" name="타원 1310">
                        <a:extLst>
                          <a:ext uri="{FF2B5EF4-FFF2-40B4-BE49-F238E27FC236}">
                            <a16:creationId xmlns:a16="http://schemas.microsoft.com/office/drawing/2014/main" id="{80E557E7-BFB7-B28A-19F9-79D7F00B8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43223" y="218621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12" name="연결선: 꺾임 1311">
                        <a:extLst>
                          <a:ext uri="{FF2B5EF4-FFF2-40B4-BE49-F238E27FC236}">
                            <a16:creationId xmlns:a16="http://schemas.microsoft.com/office/drawing/2014/main" id="{7E0F3390-E3D8-6E38-3EFE-48EC41E65C77}"/>
                          </a:ext>
                        </a:extLst>
                      </p:cNvPr>
                      <p:cNvCxnSpPr>
                        <a:cxnSpLocks/>
                        <a:stCxn id="1311" idx="0"/>
                        <a:endCxn id="1309" idx="1"/>
                      </p:cNvCxnSpPr>
                      <p:nvPr/>
                    </p:nvCxnSpPr>
                    <p:spPr>
                      <a:xfrm rot="5400000" flipH="1" flipV="1">
                        <a:off x="4273816" y="1907043"/>
                        <a:ext cx="175578" cy="382764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4" name="그룹 1303">
                    <a:extLst>
                      <a:ext uri="{FF2B5EF4-FFF2-40B4-BE49-F238E27FC236}">
                        <a16:creationId xmlns:a16="http://schemas.microsoft.com/office/drawing/2014/main" id="{FC31ABFE-274F-668A-E009-8804E5FFE6A7}"/>
                      </a:ext>
                    </a:extLst>
                  </p:cNvPr>
                  <p:cNvGrpSpPr/>
                  <p:nvPr/>
                </p:nvGrpSpPr>
                <p:grpSpPr>
                  <a:xfrm>
                    <a:off x="2408380" y="2097053"/>
                    <a:ext cx="943134" cy="1511231"/>
                    <a:chOff x="1639294" y="1429133"/>
                    <a:chExt cx="943134" cy="1511231"/>
                  </a:xfrm>
                </p:grpSpPr>
                <p:sp>
                  <p:nvSpPr>
                    <p:cNvPr id="1305" name="TextBox 1304">
                      <a:extLst>
                        <a:ext uri="{FF2B5EF4-FFF2-40B4-BE49-F238E27FC236}">
                          <a16:creationId xmlns:a16="http://schemas.microsoft.com/office/drawing/2014/main" id="{1F56C6AE-17E6-B5F5-CC1D-098C8C320F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294" y="1429133"/>
                      <a:ext cx="94313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rIns="0" rtlCol="0">
                      <a:spAutoFit/>
                    </a:bodyPr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127000">
                              <a:schemeClr val="accent2">
                                <a:lumMod val="20000"/>
                                <a:lumOff val="80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세 칸의 곡선형 게이지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>
                          <a:glow rad="127000">
                            <a:schemeClr val="accent2">
                              <a:lumMod val="20000"/>
                              <a:lumOff val="80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06" name="그룹 1305">
                      <a:extLst>
                        <a:ext uri="{FF2B5EF4-FFF2-40B4-BE49-F238E27FC236}">
                          <a16:creationId xmlns:a16="http://schemas.microsoft.com/office/drawing/2014/main" id="{47C53FF0-7857-9873-8DBF-1F6472D55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39294" y="1536856"/>
                      <a:ext cx="145856" cy="1403508"/>
                      <a:chOff x="4387510" y="445466"/>
                      <a:chExt cx="145856" cy="1403508"/>
                    </a:xfrm>
                    <a:effectLst>
                      <a:glow rad="25400">
                        <a:schemeClr val="bg1"/>
                      </a:glow>
                    </a:effectLst>
                  </p:grpSpPr>
                  <p:sp>
                    <p:nvSpPr>
                      <p:cNvPr id="1307" name="타원 1306">
                        <a:extLst>
                          <a:ext uri="{FF2B5EF4-FFF2-40B4-BE49-F238E27FC236}">
                            <a16:creationId xmlns:a16="http://schemas.microsoft.com/office/drawing/2014/main" id="{D51C663C-C646-343B-9C56-8CC9D6215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79366" y="1794974"/>
                        <a:ext cx="54000" cy="54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08" name="연결선: 꺾임 1307">
                        <a:extLst>
                          <a:ext uri="{FF2B5EF4-FFF2-40B4-BE49-F238E27FC236}">
                            <a16:creationId xmlns:a16="http://schemas.microsoft.com/office/drawing/2014/main" id="{51E4B1CE-17D3-AD6D-F6BB-0499E0173E03}"/>
                          </a:ext>
                        </a:extLst>
                      </p:cNvPr>
                      <p:cNvCxnSpPr>
                        <a:cxnSpLocks/>
                        <a:stCxn id="1307" idx="2"/>
                        <a:endCxn id="1305" idx="1"/>
                      </p:cNvCxnSpPr>
                      <p:nvPr/>
                    </p:nvCxnSpPr>
                    <p:spPr>
                      <a:xfrm rot="10800000">
                        <a:off x="4387510" y="445466"/>
                        <a:ext cx="91856" cy="1376509"/>
                      </a:xfrm>
                      <a:prstGeom prst="bentConnector3">
                        <a:avLst>
                          <a:gd name="adj1" fmla="val 348868"/>
                        </a:avLst>
                      </a:prstGeom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038" name="그룹 1037">
                <a:extLst>
                  <a:ext uri="{FF2B5EF4-FFF2-40B4-BE49-F238E27FC236}">
                    <a16:creationId xmlns:a16="http://schemas.microsoft.com/office/drawing/2014/main" id="{6789D23A-1EA9-69A3-7077-51102AAAEB7C}"/>
                  </a:ext>
                </a:extLst>
              </p:cNvPr>
              <p:cNvGrpSpPr/>
              <p:nvPr/>
            </p:nvGrpSpPr>
            <p:grpSpPr>
              <a:xfrm>
                <a:off x="4302620" y="2336535"/>
                <a:ext cx="4486798" cy="4064517"/>
                <a:chOff x="4302620" y="2509293"/>
                <a:chExt cx="4486798" cy="406451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250AE1BC-6FD7-0242-1C86-7C683553BC17}"/>
                    </a:ext>
                  </a:extLst>
                </p:cNvPr>
                <p:cNvGrpSpPr/>
                <p:nvPr/>
              </p:nvGrpSpPr>
              <p:grpSpPr>
                <a:xfrm>
                  <a:off x="5876415" y="2509293"/>
                  <a:ext cx="2913003" cy="1895153"/>
                  <a:chOff x="5789521" y="2509293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84A64C6E-7250-3BF4-7F39-5571D4307E7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2509293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ECA210C0-2727-F0F8-4CE4-827C11B51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061D362E-8A3B-21D8-8285-F1D2BE352A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DBA4CA2A-AFCF-F4B0-7C93-06DCA204EB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CB1F1F3-6AC5-16E8-C75B-5C08AFC45B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3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회복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F2343568-EB36-AA59-00B1-1EF20DF7A1A6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2824252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왼쪽부터 반시계 방향으로 회복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7CB5EC2D-8259-FFDA-52D1-3812168E6156}"/>
                      </a:ext>
                    </a:extLst>
                  </p:cNvPr>
                  <p:cNvGrpSpPr/>
                  <p:nvPr/>
                </p:nvGrpSpPr>
                <p:grpSpPr>
                  <a:xfrm>
                    <a:off x="6000095" y="3100052"/>
                    <a:ext cx="2491855" cy="1225707"/>
                    <a:chOff x="6313498" y="2598367"/>
                    <a:chExt cx="2491855" cy="1225707"/>
                  </a:xfrm>
                </p:grpSpPr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6A2DF05E-98A5-2340-F0B7-31564EE89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2598367"/>
                      <a:ext cx="2491855" cy="818834"/>
                      <a:chOff x="1696048" y="5602623"/>
                      <a:chExt cx="3269357" cy="1074324"/>
                    </a:xfrm>
                  </p:grpSpPr>
                  <p:grpSp>
                    <p:nvGrpSpPr>
                      <p:cNvPr id="126" name="그룹 125">
                        <a:extLst>
                          <a:ext uri="{FF2B5EF4-FFF2-40B4-BE49-F238E27FC236}">
                            <a16:creationId xmlns:a16="http://schemas.microsoft.com/office/drawing/2014/main" id="{6367E03C-8935-2F6F-7D1F-45CD608C9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6048" y="5602623"/>
                        <a:ext cx="3269357" cy="1074324"/>
                        <a:chOff x="1886825" y="4273265"/>
                        <a:chExt cx="4382774" cy="1440197"/>
                      </a:xfrm>
                    </p:grpSpPr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858CF9F9-4D2F-61CF-D162-AE568A7A8F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86825" y="4392189"/>
                          <a:ext cx="3495873" cy="1321273"/>
                          <a:chOff x="7511207" y="1782477"/>
                          <a:chExt cx="4745245" cy="1793476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042" name="그룹 1041">
                            <a:extLst>
                              <a:ext uri="{FF2B5EF4-FFF2-40B4-BE49-F238E27FC236}">
                                <a16:creationId xmlns:a16="http://schemas.microsoft.com/office/drawing/2014/main" id="{FEE72090-5B58-12DB-D450-383C6A86FD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7"/>
                            <a:ext cx="4745245" cy="1682336"/>
                            <a:chOff x="7511207" y="1782477"/>
                            <a:chExt cx="4745245" cy="1682336"/>
                          </a:xfrm>
                          <a:grpFill/>
                        </p:grpSpPr>
                        <p:sp>
                          <p:nvSpPr>
                            <p:cNvPr id="1044" name="막힌 원호 1043">
                              <a:extLst>
                                <a:ext uri="{FF2B5EF4-FFF2-40B4-BE49-F238E27FC236}">
                                  <a16:creationId xmlns:a16="http://schemas.microsoft.com/office/drawing/2014/main" id="{3BCE8E14-609F-B97D-FCAD-A789E5FC68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5" name="막힌 원호 1044">
                              <a:extLst>
                                <a:ext uri="{FF2B5EF4-FFF2-40B4-BE49-F238E27FC236}">
                                  <a16:creationId xmlns:a16="http://schemas.microsoft.com/office/drawing/2014/main" id="{B4891EAB-58A3-7D27-F7DA-54ADFFBA741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046" name="막힌 원호 1045">
                              <a:extLst>
                                <a:ext uri="{FF2B5EF4-FFF2-40B4-BE49-F238E27FC236}">
                                  <a16:creationId xmlns:a16="http://schemas.microsoft.com/office/drawing/2014/main" id="{876EC626-7624-D7C4-8AE8-149E341448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10952033" y="2160393"/>
                              <a:ext cx="1682335" cy="926503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635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43" name="막힌 원호 1042">
                            <a:extLst>
                              <a:ext uri="{FF2B5EF4-FFF2-40B4-BE49-F238E27FC236}">
                                <a16:creationId xmlns:a16="http://schemas.microsoft.com/office/drawing/2014/main" id="{28A115AB-5800-FD76-17DD-A28F697021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026" name="막힌 원호 1025">
                          <a:extLst>
                            <a:ext uri="{FF2B5EF4-FFF2-40B4-BE49-F238E27FC236}">
                              <a16:creationId xmlns:a16="http://schemas.microsoft.com/office/drawing/2014/main" id="{CDB72FDF-38C2-0EF4-E7AB-C1E53CB63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5308620" y="4670605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7" name="막힌 원호 1036">
                          <a:extLst>
                            <a:ext uri="{FF2B5EF4-FFF2-40B4-BE49-F238E27FC236}">
                              <a16:creationId xmlns:a16="http://schemas.microsoft.com/office/drawing/2014/main" id="{B9AF05D4-6752-17C6-7160-DE0E237A3D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 flipH="1">
                          <a:off x="4886625" y="5030897"/>
                          <a:ext cx="1239394" cy="682565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39" name="화살표: 오른쪽 1038">
                          <a:extLst>
                            <a:ext uri="{FF2B5EF4-FFF2-40B4-BE49-F238E27FC236}">
                              <a16:creationId xmlns:a16="http://schemas.microsoft.com/office/drawing/2014/main" id="{5BCFBD28-A4CE-B7EB-9705-C67E013366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200" y="4980063"/>
                          <a:ext cx="696103" cy="344299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1040" name="원호 1039">
                          <a:extLst>
                            <a:ext uri="{FF2B5EF4-FFF2-40B4-BE49-F238E27FC236}">
                              <a16:creationId xmlns:a16="http://schemas.microsoft.com/office/drawing/2014/main" id="{BD38B9BD-DB23-226D-EC3D-8C9B1173F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956246" y="4273265"/>
                          <a:ext cx="1055242" cy="1220229"/>
                        </a:xfrm>
                        <a:prstGeom prst="arc">
                          <a:avLst>
                            <a:gd name="adj1" fmla="val 20961472"/>
                            <a:gd name="adj2" fmla="val 11367807"/>
                          </a:avLst>
                        </a:prstGeom>
                        <a:ln w="1905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27" name="막힌 원호 126">
                        <a:extLst>
                          <a:ext uri="{FF2B5EF4-FFF2-40B4-BE49-F238E27FC236}">
                            <a16:creationId xmlns:a16="http://schemas.microsoft.com/office/drawing/2014/main" id="{ECBF1185-9F94-3C00-C071-79EDA5990AC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3965140" y="6200134"/>
                        <a:ext cx="786991" cy="474908"/>
                      </a:xfrm>
                      <a:prstGeom prst="blockArc">
                        <a:avLst>
                          <a:gd name="adj1" fmla="val 12105388"/>
                          <a:gd name="adj2" fmla="val 16566400"/>
                          <a:gd name="adj3" fmla="val 22696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ln>
                        <a:solidFill>
                          <a:schemeClr val="bg1">
                            <a:lumMod val="50000"/>
                            <a:alpha val="3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386C199E-7C83-D218-ADAF-61CC1004A8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8128" y="3267952"/>
                      <a:ext cx="2270421" cy="556122"/>
                      <a:chOff x="641958" y="2969431"/>
                      <a:chExt cx="2270421" cy="556122"/>
                    </a:xfrm>
                  </p:grpSpPr>
                  <p:sp>
                    <p:nvSpPr>
                      <p:cNvPr id="1076" name="TextBox 1075">
                        <a:extLst>
                          <a:ext uri="{FF2B5EF4-FFF2-40B4-BE49-F238E27FC236}">
                            <a16:creationId xmlns:a16="http://schemas.microsoft.com/office/drawing/2014/main" id="{35E7C267-7D8F-EACF-1F46-654A78C1C8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1958" y="3310109"/>
                        <a:ext cx="227042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rIns="0" rtlCol="0">
                        <a:spAutoFit/>
                      </a:bodyPr>
                      <a:lstStyle/>
                      <a:p>
                        <a:pPr>
                          <a:spcAft>
                            <a:spcPts val="400"/>
                          </a:spcAft>
                        </a:pP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 채워진 칸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칸의 외곽에 에너지가 일렁이는 효과 발생</a:t>
                        </a:r>
                        <a:endPara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77" name="그룹 1076">
                        <a:extLst>
                          <a:ext uri="{FF2B5EF4-FFF2-40B4-BE49-F238E27FC236}">
                            <a16:creationId xmlns:a16="http://schemas.microsoft.com/office/drawing/2014/main" id="{D204CFAF-522B-E354-592A-AF24D81D7A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169" y="2969431"/>
                        <a:ext cx="339275" cy="340679"/>
                        <a:chOff x="3857815" y="2852482"/>
                        <a:chExt cx="339275" cy="340679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085" name="타원 1084">
                          <a:extLst>
                            <a:ext uri="{FF2B5EF4-FFF2-40B4-BE49-F238E27FC236}">
                              <a16:creationId xmlns:a16="http://schemas.microsoft.com/office/drawing/2014/main" id="{46127A1C-DC0D-5FB8-97B3-0664543A6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92" name="연결선: 꺾임 1091">
                          <a:extLst>
                            <a:ext uri="{FF2B5EF4-FFF2-40B4-BE49-F238E27FC236}">
                              <a16:creationId xmlns:a16="http://schemas.microsoft.com/office/drawing/2014/main" id="{A375BA66-85A4-D69D-3DE2-557800E2F221}"/>
                            </a:ext>
                          </a:extLst>
                        </p:cNvPr>
                        <p:cNvCxnSpPr>
                          <a:cxnSpLocks/>
                          <a:stCxn id="1085" idx="4"/>
                          <a:endCxn id="1076" idx="0"/>
                        </p:cNvCxnSpPr>
                        <p:nvPr/>
                      </p:nvCxnSpPr>
                      <p:spPr>
                        <a:xfrm rot="5400000">
                          <a:off x="3870614" y="2893684"/>
                          <a:ext cx="286678" cy="312275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028" name="그룹 1027">
                  <a:extLst>
                    <a:ext uri="{FF2B5EF4-FFF2-40B4-BE49-F238E27FC236}">
                      <a16:creationId xmlns:a16="http://schemas.microsoft.com/office/drawing/2014/main" id="{C7A79251-4829-338A-3BE8-45DE2A601278}"/>
                    </a:ext>
                  </a:extLst>
                </p:cNvPr>
                <p:cNvGrpSpPr/>
                <p:nvPr/>
              </p:nvGrpSpPr>
              <p:grpSpPr>
                <a:xfrm>
                  <a:off x="5876415" y="4678657"/>
                  <a:ext cx="2913003" cy="1895153"/>
                  <a:chOff x="5789521" y="4678657"/>
                  <a:chExt cx="2913003" cy="189515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C04CB967-DBDD-53EB-AE64-7038B5EC2B2A}"/>
                      </a:ext>
                    </a:extLst>
                  </p:cNvPr>
                  <p:cNvGrpSpPr/>
                  <p:nvPr/>
                </p:nvGrpSpPr>
                <p:grpSpPr>
                  <a:xfrm>
                    <a:off x="5789521" y="4678657"/>
                    <a:ext cx="2913003" cy="1895153"/>
                    <a:chOff x="5789521" y="2509293"/>
                    <a:chExt cx="2913003" cy="1895153"/>
                  </a:xfrm>
                </p:grpSpPr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D2D382B3-4128-1E57-C18E-BA9947559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9521" y="2509293"/>
                      <a:ext cx="2913003" cy="18951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24" name="그룹 123">
                      <a:extLst>
                        <a:ext uri="{FF2B5EF4-FFF2-40B4-BE49-F238E27FC236}">
                          <a16:creationId xmlns:a16="http://schemas.microsoft.com/office/drawing/2014/main" id="{5CDC4A0C-246E-C7DD-360F-7A7132A41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89521" y="2509293"/>
                      <a:ext cx="2913003" cy="262800"/>
                      <a:chOff x="5789521" y="2509293"/>
                      <a:chExt cx="2913003" cy="262800"/>
                    </a:xfrm>
                  </p:grpSpPr>
                  <p:sp>
                    <p:nvSpPr>
                      <p:cNvPr id="1025" name="직사각형 1024">
                        <a:extLst>
                          <a:ext uri="{FF2B5EF4-FFF2-40B4-BE49-F238E27FC236}">
                            <a16:creationId xmlns:a16="http://schemas.microsoft.com/office/drawing/2014/main" id="{99B46A91-097D-301E-F5D2-5723AD707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9521" y="2509293"/>
                        <a:ext cx="2913003" cy="2628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6350">
                        <a:solidFill>
                          <a:schemeClr val="bg1">
                            <a:lumMod val="50000"/>
                          </a:schemeClr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27" name="TextBox 1026">
                        <a:extLst>
                          <a:ext uri="{FF2B5EF4-FFF2-40B4-BE49-F238E27FC236}">
                            <a16:creationId xmlns:a16="http://schemas.microsoft.com/office/drawing/2014/main" id="{7E746C34-A66A-073A-5677-5EF35CA51F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276" y="2563749"/>
                        <a:ext cx="583494" cy="1538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ko-KR" altLang="en-US" sz="1000" dirty="0"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게이지 소모</a:t>
                        </a:r>
                        <a:endParaRPr lang="en-US" altLang="ko-KR" sz="1000" dirty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2A034815-25B6-470E-8366-1F145BCFDDED}"/>
                      </a:ext>
                    </a:extLst>
                  </p:cNvPr>
                  <p:cNvGrpSpPr/>
                  <p:nvPr/>
                </p:nvGrpSpPr>
                <p:grpSpPr>
                  <a:xfrm>
                    <a:off x="5989990" y="5269416"/>
                    <a:ext cx="2512065" cy="1276262"/>
                    <a:chOff x="6313498" y="4954776"/>
                    <a:chExt cx="2512065" cy="1276262"/>
                  </a:xfrm>
                </p:grpSpPr>
                <p:grpSp>
                  <p:nvGrpSpPr>
                    <p:cNvPr id="109" name="그룹 108">
                      <a:extLst>
                        <a:ext uri="{FF2B5EF4-FFF2-40B4-BE49-F238E27FC236}">
                          <a16:creationId xmlns:a16="http://schemas.microsoft.com/office/drawing/2014/main" id="{EF625885-4D86-F2F4-B8AF-A83D0810F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13498" y="4954776"/>
                      <a:ext cx="2491854" cy="850918"/>
                      <a:chOff x="6911520" y="3866461"/>
                      <a:chExt cx="4382775" cy="1496629"/>
                    </a:xfrm>
                  </p:grpSpPr>
                  <p:grpSp>
                    <p:nvGrpSpPr>
                      <p:cNvPr id="110" name="그룹 109">
                        <a:extLst>
                          <a:ext uri="{FF2B5EF4-FFF2-40B4-BE49-F238E27FC236}">
                            <a16:creationId xmlns:a16="http://schemas.microsoft.com/office/drawing/2014/main" id="{B46E1E65-90D3-6DC8-0029-0DA6330314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11520" y="4041818"/>
                        <a:ext cx="4382775" cy="1321272"/>
                        <a:chOff x="5698820" y="2838872"/>
                        <a:chExt cx="5949112" cy="1793475"/>
                      </a:xfrm>
                    </p:grpSpPr>
                    <p:grpSp>
                      <p:nvGrpSpPr>
                        <p:cNvPr id="112" name="그룹 111">
                          <a:extLst>
                            <a:ext uri="{FF2B5EF4-FFF2-40B4-BE49-F238E27FC236}">
                              <a16:creationId xmlns:a16="http://schemas.microsoft.com/office/drawing/2014/main" id="{7E4A50EA-E05C-398E-1FC5-B99FCF26D7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698820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9" name="그룹 118">
                            <a:extLst>
                              <a:ext uri="{FF2B5EF4-FFF2-40B4-BE49-F238E27FC236}">
                                <a16:creationId xmlns:a16="http://schemas.microsoft.com/office/drawing/2014/main" id="{740CFAA1-0979-BD7C-92DA-75A90A7589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6"/>
                            <a:chOff x="7511207" y="1782478"/>
                            <a:chExt cx="2133083" cy="1682336"/>
                          </a:xfrm>
                          <a:grpFill/>
                        </p:grpSpPr>
                        <p:sp>
                          <p:nvSpPr>
                            <p:cNvPr id="121" name="막힌 원호 120">
                              <a:extLst>
                                <a:ext uri="{FF2B5EF4-FFF2-40B4-BE49-F238E27FC236}">
                                  <a16:creationId xmlns:a16="http://schemas.microsoft.com/office/drawing/2014/main" id="{48541C60-9449-7DF8-CA9A-F40D02F822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2" y="2160394"/>
                              <a:ext cx="1682335" cy="926506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3" name="막힌 원호 122">
                              <a:extLst>
                                <a:ext uri="{FF2B5EF4-FFF2-40B4-BE49-F238E27FC236}">
                                  <a16:creationId xmlns:a16="http://schemas.microsoft.com/office/drawing/2014/main" id="{4DB5A82A-20D6-CB78-90CF-2CA866FA0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0" scaled="1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막힌 원호 119">
                            <a:extLst>
                              <a:ext uri="{FF2B5EF4-FFF2-40B4-BE49-F238E27FC236}">
                                <a16:creationId xmlns:a16="http://schemas.microsoft.com/office/drawing/2014/main" id="{C64CB319-820E-B9DF-F03E-C826A1E857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그룹 112">
                          <a:extLst>
                            <a:ext uri="{FF2B5EF4-FFF2-40B4-BE49-F238E27FC236}">
                              <a16:creationId xmlns:a16="http://schemas.microsoft.com/office/drawing/2014/main" id="{4DA08D42-CB88-05EF-494A-525611D991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14849" y="2838872"/>
                          <a:ext cx="2133083" cy="1793475"/>
                          <a:chOff x="7511207" y="1782478"/>
                          <a:chExt cx="2133083" cy="1793475"/>
                        </a:xfrm>
                        <a:solidFill>
                          <a:srgbClr val="BD9C7C"/>
                        </a:solidFill>
                      </p:grpSpPr>
                      <p:grpSp>
                        <p:nvGrpSpPr>
                          <p:cNvPr id="115" name="그룹 114">
                            <a:extLst>
                              <a:ext uri="{FF2B5EF4-FFF2-40B4-BE49-F238E27FC236}">
                                <a16:creationId xmlns:a16="http://schemas.microsoft.com/office/drawing/2014/main" id="{AE23F41E-D0A5-40C2-5705-4BBAAD08B37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11207" y="1782478"/>
                            <a:ext cx="2133083" cy="1682335"/>
                            <a:chOff x="7511207" y="1782478"/>
                            <a:chExt cx="2133083" cy="1682335"/>
                          </a:xfrm>
                          <a:grpFill/>
                        </p:grpSpPr>
                        <p:sp>
                          <p:nvSpPr>
                            <p:cNvPr id="117" name="막힌 원호 116">
                              <a:extLst>
                                <a:ext uri="{FF2B5EF4-FFF2-40B4-BE49-F238E27FC236}">
                                  <a16:creationId xmlns:a16="http://schemas.microsoft.com/office/drawing/2014/main" id="{5B508D07-74EB-891F-474A-B98C5C7AEB7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5616237">
                              <a:off x="7133291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FFFFEF"/>
                                </a:gs>
                                <a:gs pos="48000">
                                  <a:srgbClr val="FAFCBC"/>
                                </a:gs>
                                <a:gs pos="100000">
                                  <a:srgbClr val="F6F97F"/>
                                </a:gs>
                              </a:gsLst>
                              <a:lin ang="13500000" scaled="0"/>
                              <a:tileRect/>
                            </a:gradFill>
                            <a:effectLst>
                              <a:glow rad="38100">
                                <a:srgbClr val="BD9C7C">
                                  <a:alpha val="70000"/>
                                </a:srgb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18" name="막힌 원호 117">
                              <a:extLst>
                                <a:ext uri="{FF2B5EF4-FFF2-40B4-BE49-F238E27FC236}">
                                  <a16:creationId xmlns:a16="http://schemas.microsoft.com/office/drawing/2014/main" id="{C3920B20-1FCF-1F69-DC52-164741ED1A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983763" flipH="1">
                              <a:off x="8339870" y="2160394"/>
                              <a:ext cx="1682335" cy="926504"/>
                            </a:xfrm>
                            <a:prstGeom prst="blockArc">
                              <a:avLst>
                                <a:gd name="adj1" fmla="val 12105388"/>
                                <a:gd name="adj2" fmla="val 20054778"/>
                                <a:gd name="adj3" fmla="val 22020"/>
                              </a:avLst>
                            </a:prstGeom>
                            <a:solidFill>
                              <a:schemeClr val="bg1">
                                <a:lumMod val="85000"/>
                              </a:schemeClr>
                            </a:solidFill>
                            <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>
                                <a:solidFill>
                                  <a:schemeClr val="tx1"/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6" name="막힌 원호 115">
                            <a:extLst>
                              <a:ext uri="{FF2B5EF4-FFF2-40B4-BE49-F238E27FC236}">
                                <a16:creationId xmlns:a16="http://schemas.microsoft.com/office/drawing/2014/main" id="{80755695-2B97-972E-0F82-758A7DF0F8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H="1">
                            <a:off x="7767061" y="2649449"/>
                            <a:ext cx="1682335" cy="926504"/>
                          </a:xfrm>
                          <a:prstGeom prst="blockArc">
                            <a:avLst>
                              <a:gd name="adj1" fmla="val 12105388"/>
                              <a:gd name="adj2" fmla="val 20054778"/>
                              <a:gd name="adj3" fmla="val 22020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FFFFEF"/>
                              </a:gs>
                              <a:gs pos="48000">
                                <a:srgbClr val="FAFCBC"/>
                              </a:gs>
                              <a:gs pos="100000">
                                <a:srgbClr val="F6F97F"/>
                              </a:gs>
                            </a:gsLst>
                            <a:lin ang="0" scaled="1"/>
                            <a:tileRect/>
                          </a:gradFill>
                          <a:effectLst>
                            <a:glow rad="38100">
                              <a:srgbClr val="BD9C7C">
                                <a:alpha val="70000"/>
                              </a:srgbClr>
                            </a:glow>
                          </a:effectLst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>
                              <a:solidFill>
                                <a:schemeClr val="tx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endParaRPr>
                          </a:p>
                        </p:txBody>
                      </p:sp>
                    </p:grpSp>
                    <p:sp>
                      <p:nvSpPr>
                        <p:cNvPr id="114" name="화살표: 오른쪽 113">
                          <a:extLst>
                            <a:ext uri="{FF2B5EF4-FFF2-40B4-BE49-F238E27FC236}">
                              <a16:creationId xmlns:a16="http://schemas.microsoft.com/office/drawing/2014/main" id="{E34AEACA-ACED-979B-34CB-3FB71955E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05061" y="3636842"/>
                          <a:ext cx="944880" cy="467346"/>
                        </a:xfrm>
                        <a:prstGeom prst="rightArrow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11" name="원호 110">
                        <a:extLst>
                          <a:ext uri="{FF2B5EF4-FFF2-40B4-BE49-F238E27FC236}">
                            <a16:creationId xmlns:a16="http://schemas.microsoft.com/office/drawing/2014/main" id="{97BA4C03-9C1A-CC5D-2D8D-9B5F0DAD1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87596" y="3866461"/>
                        <a:ext cx="1055242" cy="1220229"/>
                      </a:xfrm>
                      <a:prstGeom prst="arc">
                        <a:avLst>
                          <a:gd name="adj1" fmla="val 20961472"/>
                          <a:gd name="adj2" fmla="val 11367807"/>
                        </a:avLst>
                      </a:prstGeom>
                      <a:ln w="19050" cap="flat" cmpd="sng" algn="ctr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grpSp>
                  <p:nvGrpSpPr>
                    <p:cNvPr id="1222" name="그룹 1221">
                      <a:extLst>
                        <a:ext uri="{FF2B5EF4-FFF2-40B4-BE49-F238E27FC236}">
                          <a16:creationId xmlns:a16="http://schemas.microsoft.com/office/drawing/2014/main" id="{9AF28FE4-4959-90C2-E693-19E6F5A2D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7207" y="5551411"/>
                      <a:ext cx="908356" cy="679627"/>
                      <a:chOff x="9154345" y="5392127"/>
                      <a:chExt cx="908356" cy="679627"/>
                    </a:xfrm>
                  </p:grpSpPr>
                  <p:sp>
                    <p:nvSpPr>
                      <p:cNvPr id="1188" name="TextBox 1187">
                        <a:extLst>
                          <a:ext uri="{FF2B5EF4-FFF2-40B4-BE49-F238E27FC236}">
                            <a16:creationId xmlns:a16="http://schemas.microsoft.com/office/drawing/2014/main" id="{E9CACB64-3ED0-A145-1EE0-04E70C8477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4345" y="5856310"/>
                        <a:ext cx="49749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72000" rtlCol="0">
                        <a:spAutoFit/>
                      </a:bodyPr>
                      <a:lstStyle/>
                      <a:p>
                        <a:pPr algn="ctr">
                          <a:spcAft>
                            <a:spcPts val="400"/>
                          </a:spcAft>
                        </a:pPr>
                        <a:r>
                          <a:rPr lang="en-US" altLang="ko-KR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>
                              <a:glow rad="127000">
                                <a:schemeClr val="accent2">
                                  <a:lumMod val="20000"/>
                                  <a:lumOff val="80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칸씩 소모</a:t>
                        </a:r>
                      </a:p>
                    </p:txBody>
                  </p: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7B2DD9BF-EE9A-7FDC-7BBA-A1B7377738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51845" y="5392127"/>
                        <a:ext cx="410856" cy="571905"/>
                        <a:chOff x="3786234" y="2852482"/>
                        <a:chExt cx="410856" cy="571905"/>
                      </a:xfrm>
                      <a:effectLst>
                        <a:glow rad="25400">
                          <a:schemeClr val="bg1"/>
                        </a:glow>
                      </a:effectLst>
                    </p:grpSpPr>
                    <p:sp>
                      <p:nvSpPr>
                        <p:cNvPr id="1218" name="타원 1217">
                          <a:extLst>
                            <a:ext uri="{FF2B5EF4-FFF2-40B4-BE49-F238E27FC236}">
                              <a16:creationId xmlns:a16="http://schemas.microsoft.com/office/drawing/2014/main" id="{2E2E8EB3-8134-3415-6C6D-BD87B5B446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43090" y="2852482"/>
                          <a:ext cx="54000" cy="54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219" name="연결선: 꺾임 1218">
                          <a:extLst>
                            <a:ext uri="{FF2B5EF4-FFF2-40B4-BE49-F238E27FC236}">
                              <a16:creationId xmlns:a16="http://schemas.microsoft.com/office/drawing/2014/main" id="{461FCBF5-77C4-5282-1208-9B2B7BD749F1}"/>
                            </a:ext>
                          </a:extLst>
                        </p:cNvPr>
                        <p:cNvCxnSpPr>
                          <a:cxnSpLocks/>
                          <a:stCxn id="1218" idx="4"/>
                          <a:endCxn id="1188" idx="3"/>
                        </p:cNvCxnSpPr>
                        <p:nvPr/>
                      </p:nvCxnSpPr>
                      <p:spPr>
                        <a:xfrm rot="5400000">
                          <a:off x="3719210" y="2973506"/>
                          <a:ext cx="517905" cy="383857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446FF024-3647-B410-8E91-F3DF19BBC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56731" y="4993616"/>
                    <a:ext cx="1378583" cy="231923"/>
                  </a:xfrm>
                  <a:prstGeom prst="rect">
                    <a:avLst/>
                  </a:prstGeom>
                  <a:noFill/>
                </p:spPr>
                <p:txBody>
                  <a:bodyPr wrap="none" lIns="0" tIns="46800" rIns="0" rtlCol="0">
                    <a:spAutoFit/>
                  </a:bodyPr>
                  <a:lstStyle/>
                  <a:p>
                    <a:pPr algn="ctr">
                      <a:spcAft>
                        <a:spcPts val="400"/>
                      </a:spcAft>
                    </a:pPr>
                    <a:r>
                      <a:rPr lang="ko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오른쪽부터 시계 방향으로 소모</a:t>
                    </a:r>
                    <a:endParaRPr lang="en-US" altLang="ko-KR" sz="9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1036" name="그룹 1035">
                  <a:extLst>
                    <a:ext uri="{FF2B5EF4-FFF2-40B4-BE49-F238E27FC236}">
                      <a16:creationId xmlns:a16="http://schemas.microsoft.com/office/drawing/2014/main" id="{54C715C5-A7FC-134B-624A-1A49A9D27878}"/>
                    </a:ext>
                  </a:extLst>
                </p:cNvPr>
                <p:cNvGrpSpPr/>
                <p:nvPr/>
              </p:nvGrpSpPr>
              <p:grpSpPr>
                <a:xfrm>
                  <a:off x="4302620" y="4142134"/>
                  <a:ext cx="1194718" cy="798835"/>
                  <a:chOff x="4302620" y="4121680"/>
                  <a:chExt cx="1194718" cy="798835"/>
                </a:xfrm>
              </p:grpSpPr>
              <p:sp>
                <p:nvSpPr>
                  <p:cNvPr id="1030" name="화살표: 오른쪽 1029">
                    <a:extLst>
                      <a:ext uri="{FF2B5EF4-FFF2-40B4-BE49-F238E27FC236}">
                        <a16:creationId xmlns:a16="http://schemas.microsoft.com/office/drawing/2014/main" id="{6A98912A-6D68-C65A-F9C4-A3ED8085122F}"/>
                      </a:ext>
                    </a:extLst>
                  </p:cNvPr>
                  <p:cNvSpPr/>
                  <p:nvPr/>
                </p:nvSpPr>
                <p:spPr>
                  <a:xfrm rot="20948340">
                    <a:off x="4323537" y="4121680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035" name="화살표: 오른쪽 1034">
                    <a:extLst>
                      <a:ext uri="{FF2B5EF4-FFF2-40B4-BE49-F238E27FC236}">
                        <a16:creationId xmlns:a16="http://schemas.microsoft.com/office/drawing/2014/main" id="{F0415310-64D0-8FA0-F925-08539D2E5ADF}"/>
                      </a:ext>
                    </a:extLst>
                  </p:cNvPr>
                  <p:cNvSpPr/>
                  <p:nvPr/>
                </p:nvSpPr>
                <p:spPr>
                  <a:xfrm rot="651660" flipV="1">
                    <a:off x="4302620" y="4782016"/>
                    <a:ext cx="1173801" cy="138499"/>
                  </a:xfrm>
                  <a:prstGeom prst="rightArrow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E5D231-0DD2-450F-AFEF-755D96D3B821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FF0F81-0CE5-2E0A-A324-9AAF327CE43F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듀얼 게이지</a:t>
            </a:r>
          </a:p>
        </p:txBody>
      </p:sp>
    </p:spTree>
    <p:extLst>
      <p:ext uri="{BB962C8B-B14F-4D97-AF65-F5344CB8AC3E}">
        <p14:creationId xmlns:p14="http://schemas.microsoft.com/office/powerpoint/2010/main" val="97426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29BCA31-DD8D-6440-9A13-A39AAB817873}"/>
              </a:ext>
            </a:extLst>
          </p:cNvPr>
          <p:cNvSpPr/>
          <p:nvPr/>
        </p:nvSpPr>
        <p:spPr>
          <a:xfrm>
            <a:off x="1152000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3CF9EF-B95A-9ED6-899B-2D6E259D43DE}"/>
              </a:ext>
            </a:extLst>
          </p:cNvPr>
          <p:cNvSpPr/>
          <p:nvPr/>
        </p:nvSpPr>
        <p:spPr>
          <a:xfrm>
            <a:off x="1379537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A3ED7-0872-6A64-F3B2-47AC19B6AC6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0F211-9072-8E80-21E8-A9017C92A884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BAB45-341F-1161-52A2-1CDA9FF58BB0}"/>
              </a:ext>
            </a:extLst>
          </p:cNvPr>
          <p:cNvSpPr txBox="1"/>
          <p:nvPr/>
        </p:nvSpPr>
        <p:spPr>
          <a:xfrm>
            <a:off x="1379538" y="734765"/>
            <a:ext cx="93842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게이지 연출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001CBB-B3AF-EE81-5579-6D0E2E4098B7}"/>
              </a:ext>
            </a:extLst>
          </p:cNvPr>
          <p:cNvGrpSpPr/>
          <p:nvPr/>
        </p:nvGrpSpPr>
        <p:grpSpPr>
          <a:xfrm>
            <a:off x="1523342" y="1129691"/>
            <a:ext cx="6440022" cy="1334272"/>
            <a:chOff x="1632725" y="2224447"/>
            <a:chExt cx="6440022" cy="133427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4FB2F8-9902-35E7-894C-BDDB6DFCD8C8}"/>
                </a:ext>
              </a:extLst>
            </p:cNvPr>
            <p:cNvGrpSpPr/>
            <p:nvPr/>
          </p:nvGrpSpPr>
          <p:grpSpPr>
            <a:xfrm>
              <a:off x="1632725" y="2224447"/>
              <a:ext cx="3056944" cy="262800"/>
              <a:chOff x="1534226" y="2236801"/>
              <a:chExt cx="3056944" cy="262800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E471287-DAFD-01C0-A1CB-881A234F75BB}"/>
                  </a:ext>
                </a:extLst>
              </p:cNvPr>
              <p:cNvSpPr/>
              <p:nvPr/>
            </p:nvSpPr>
            <p:spPr>
              <a:xfrm>
                <a:off x="1534226" y="2236801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2D4E42-671D-5395-F329-3706303A76B4}"/>
                  </a:ext>
                </a:extLst>
              </p:cNvPr>
              <p:cNvSpPr txBox="1"/>
              <p:nvPr/>
            </p:nvSpPr>
            <p:spPr>
              <a:xfrm>
                <a:off x="1850026" y="2252785"/>
                <a:ext cx="2425343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가운데의 무기가 아래로 내려가며 사라진다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925EC-805E-F316-0F70-005920FB968D}"/>
                </a:ext>
              </a:extLst>
            </p:cNvPr>
            <p:cNvGrpSpPr/>
            <p:nvPr/>
          </p:nvGrpSpPr>
          <p:grpSpPr>
            <a:xfrm>
              <a:off x="1879073" y="2633246"/>
              <a:ext cx="2564248" cy="925473"/>
              <a:chOff x="1830445" y="2619735"/>
              <a:chExt cx="2564248" cy="92547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C404F23-DE90-C1C3-9D67-B1199F954CF5}"/>
                  </a:ext>
                </a:extLst>
              </p:cNvPr>
              <p:cNvGrpSpPr/>
              <p:nvPr/>
            </p:nvGrpSpPr>
            <p:grpSpPr>
              <a:xfrm>
                <a:off x="1830445" y="2639501"/>
                <a:ext cx="936784" cy="885940"/>
                <a:chOff x="7012614" y="1411609"/>
                <a:chExt cx="936784" cy="885940"/>
              </a:xfrm>
            </p:grpSpPr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D3A52E2C-9B66-AC7D-C3E6-E089A5464B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7183621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2107D98F-AA85-365B-52B1-7062DCB3118A}"/>
                    </a:ext>
                  </a:extLst>
                </p:cNvPr>
                <p:cNvGrpSpPr/>
                <p:nvPr/>
              </p:nvGrpSpPr>
              <p:grpSpPr>
                <a:xfrm>
                  <a:off x="7012614" y="1509910"/>
                  <a:ext cx="936784" cy="787639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F53E598E-26A1-10F8-8787-E8DE9884C4E2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56" name="막힌 원호 55">
                      <a:extLst>
                        <a:ext uri="{FF2B5EF4-FFF2-40B4-BE49-F238E27FC236}">
                          <a16:creationId xmlns:a16="http://schemas.microsoft.com/office/drawing/2014/main" id="{E681894A-0AA3-6174-4E81-221F9D5E5908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57" name="막힌 원호 56">
                      <a:extLst>
                        <a:ext uri="{FF2B5EF4-FFF2-40B4-BE49-F238E27FC236}">
                          <a16:creationId xmlns:a16="http://schemas.microsoft.com/office/drawing/2014/main" id="{6202EA3E-72A3-BA94-A190-9F7123534AE2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55" name="막힌 원호 54">
                    <a:extLst>
                      <a:ext uri="{FF2B5EF4-FFF2-40B4-BE49-F238E27FC236}">
                        <a16:creationId xmlns:a16="http://schemas.microsoft.com/office/drawing/2014/main" id="{C075CD0A-98E1-F405-F11E-F80780D1EFC8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2E1492E-6EDC-EBDC-3DD6-BBC97C81E497}"/>
                  </a:ext>
                </a:extLst>
              </p:cNvPr>
              <p:cNvGrpSpPr/>
              <p:nvPr/>
            </p:nvGrpSpPr>
            <p:grpSpPr>
              <a:xfrm>
                <a:off x="3457906" y="2619735"/>
                <a:ext cx="936787" cy="925473"/>
                <a:chOff x="8229534" y="1372076"/>
                <a:chExt cx="936787" cy="925473"/>
              </a:xfrm>
            </p:grpSpPr>
            <p:pic>
              <p:nvPicPr>
                <p:cNvPr id="42" name="Picture 4">
                  <a:extLst>
                    <a:ext uri="{FF2B5EF4-FFF2-40B4-BE49-F238E27FC236}">
                      <a16:creationId xmlns:a16="http://schemas.microsoft.com/office/drawing/2014/main" id="{446D392B-C9EA-882B-9DA0-C442BB921C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60" t="5982" r="4705" b="58288"/>
                <a:stretch/>
              </p:blipFill>
              <p:spPr bwMode="auto">
                <a:xfrm rot="3571924" flipH="1">
                  <a:off x="8382878" y="1432108"/>
                  <a:ext cx="768049" cy="7270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5D7D61C-4B07-146E-912F-F6BA260AD3F0}"/>
                    </a:ext>
                  </a:extLst>
                </p:cNvPr>
                <p:cNvGrpSpPr/>
                <p:nvPr/>
              </p:nvGrpSpPr>
              <p:grpSpPr>
                <a:xfrm>
                  <a:off x="8229534" y="1509911"/>
                  <a:ext cx="936787" cy="787638"/>
                  <a:chOff x="5019551" y="1541330"/>
                  <a:chExt cx="1172248" cy="985610"/>
                </a:xfrm>
              </p:grpSpPr>
              <p:pic>
                <p:nvPicPr>
                  <p:cNvPr id="46" name="Picture 4">
                    <a:extLst>
                      <a:ext uri="{FF2B5EF4-FFF2-40B4-BE49-F238E27FC236}">
                        <a16:creationId xmlns:a16="http://schemas.microsoft.com/office/drawing/2014/main" id="{BC7528A9-790A-1F10-66E5-D71E2C2668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116" t="7448" r="4705" b="69892"/>
                  <a:stretch/>
                </p:blipFill>
                <p:spPr bwMode="auto">
                  <a:xfrm rot="3571924" flipH="1">
                    <a:off x="5472955" y="1868942"/>
                    <a:ext cx="441121" cy="5770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4AE46B81-D56E-CBF0-DC41-CE02E797DE44}"/>
                      </a:ext>
                    </a:extLst>
                  </p:cNvPr>
                  <p:cNvGrpSpPr/>
                  <p:nvPr/>
                </p:nvGrpSpPr>
                <p:grpSpPr>
                  <a:xfrm>
                    <a:off x="5019551" y="1541330"/>
                    <a:ext cx="1172248" cy="985610"/>
                    <a:chOff x="7511207" y="1782480"/>
                    <a:chExt cx="2133090" cy="1793473"/>
                  </a:xfrm>
                  <a:solidFill>
                    <a:srgbClr val="BD9C7C"/>
                  </a:solidFill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B92D1950-48F0-F960-6FB1-8D7DBAB74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1207" y="1782480"/>
                      <a:ext cx="2133090" cy="1682337"/>
                      <a:chOff x="7511207" y="1782480"/>
                      <a:chExt cx="2133090" cy="1682337"/>
                    </a:xfrm>
                    <a:grpFill/>
                  </p:grpSpPr>
                  <p:sp>
                    <p:nvSpPr>
                      <p:cNvPr id="50" name="막힌 원호 49">
                        <a:extLst>
                          <a:ext uri="{FF2B5EF4-FFF2-40B4-BE49-F238E27FC236}">
                            <a16:creationId xmlns:a16="http://schemas.microsoft.com/office/drawing/2014/main" id="{32B56C67-2850-FB81-AC7E-2F1ACA0E9D9F}"/>
                          </a:ext>
                        </a:extLst>
                      </p:cNvPr>
                      <p:cNvSpPr/>
                      <p:nvPr/>
                    </p:nvSpPr>
                    <p:spPr>
                      <a:xfrm rot="15616237">
                        <a:off x="7133292" y="2160394"/>
                        <a:ext cx="1682335" cy="926506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13500000" scaled="0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51" name="막힌 원호 50">
                        <a:extLst>
                          <a:ext uri="{FF2B5EF4-FFF2-40B4-BE49-F238E27FC236}">
                            <a16:creationId xmlns:a16="http://schemas.microsoft.com/office/drawing/2014/main" id="{892F4105-DB24-0786-C89A-82CFFB9010C3}"/>
                          </a:ext>
                        </a:extLst>
                      </p:cNvPr>
                      <p:cNvSpPr/>
                      <p:nvPr/>
                    </p:nvSpPr>
                    <p:spPr>
                      <a:xfrm rot="5983763" flipH="1">
                        <a:off x="8339870" y="2160394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  <p:sp>
                  <p:nvSpPr>
                    <p:cNvPr id="49" name="막힌 원호 48">
                      <a:extLst>
                        <a:ext uri="{FF2B5EF4-FFF2-40B4-BE49-F238E27FC236}">
                          <a16:creationId xmlns:a16="http://schemas.microsoft.com/office/drawing/2014/main" id="{159B383E-5C5A-08D3-B457-28E8F3A50DEA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7767061" y="2649449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0" scaled="1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59EE19CA-29A3-1C36-6E94-9968DB6F5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1231" y="1689769"/>
                  <a:ext cx="0" cy="41887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4DC2B55E-7322-8B45-E4CC-9EB77C0D4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7110" y="1372076"/>
                  <a:ext cx="0" cy="39732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F31F6EC7-81D6-87CF-53A1-537579CEB099}"/>
                  </a:ext>
                </a:extLst>
              </p:cNvPr>
              <p:cNvSpPr/>
              <p:nvPr/>
            </p:nvSpPr>
            <p:spPr>
              <a:xfrm>
                <a:off x="2977920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C09D27-A012-3D5F-8C96-1CD819BCCF95}"/>
                </a:ext>
              </a:extLst>
            </p:cNvPr>
            <p:cNvGrpSpPr/>
            <p:nvPr/>
          </p:nvGrpSpPr>
          <p:grpSpPr>
            <a:xfrm>
              <a:off x="5015803" y="2224447"/>
              <a:ext cx="3056944" cy="262800"/>
              <a:chOff x="4721234" y="2145315"/>
              <a:chExt cx="3056944" cy="262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49F0512-F9AF-765E-F06C-A8B65E6E1B71}"/>
                  </a:ext>
                </a:extLst>
              </p:cNvPr>
              <p:cNvSpPr/>
              <p:nvPr/>
            </p:nvSpPr>
            <p:spPr>
              <a:xfrm>
                <a:off x="4721234" y="2145315"/>
                <a:ext cx="3056944" cy="262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3F1397-54CA-82FE-5E9F-D7C8F18E06C7}"/>
                  </a:ext>
                </a:extLst>
              </p:cNvPr>
              <p:cNvSpPr txBox="1"/>
              <p:nvPr/>
            </p:nvSpPr>
            <p:spPr>
              <a:xfrm>
                <a:off x="5142031" y="2161299"/>
                <a:ext cx="2215350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변경된 스탠스에서 사용하는 무기가 올라온다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923FA7-5557-2E77-3C40-E5E64CE7BCD8}"/>
                </a:ext>
              </a:extLst>
            </p:cNvPr>
            <p:cNvGrpSpPr/>
            <p:nvPr/>
          </p:nvGrpSpPr>
          <p:grpSpPr>
            <a:xfrm>
              <a:off x="5262151" y="2697571"/>
              <a:ext cx="2564248" cy="839706"/>
              <a:chOff x="5515329" y="2662618"/>
              <a:chExt cx="2564248" cy="83970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BAD690D-5CCE-0605-EAD4-B3CDBEEA74B9}"/>
                  </a:ext>
                </a:extLst>
              </p:cNvPr>
              <p:cNvGrpSpPr/>
              <p:nvPr/>
            </p:nvGrpSpPr>
            <p:grpSpPr>
              <a:xfrm>
                <a:off x="7149664" y="2662618"/>
                <a:ext cx="929913" cy="839706"/>
                <a:chOff x="10462417" y="1995106"/>
                <a:chExt cx="929913" cy="839706"/>
              </a:xfrm>
            </p:grpSpPr>
            <p:pic>
              <p:nvPicPr>
                <p:cNvPr id="31" name="Picture 6">
                  <a:extLst>
                    <a:ext uri="{FF2B5EF4-FFF2-40B4-BE49-F238E27FC236}">
                      <a16:creationId xmlns:a16="http://schemas.microsoft.com/office/drawing/2014/main" id="{6A809052-04EB-B6CA-D79E-05BF7D3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10671092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79BAC30-096F-4547-22E3-8BFD39AD332E}"/>
                    </a:ext>
                  </a:extLst>
                </p:cNvPr>
                <p:cNvGrpSpPr/>
                <p:nvPr/>
              </p:nvGrpSpPr>
              <p:grpSpPr>
                <a:xfrm>
                  <a:off x="10462417" y="2052950"/>
                  <a:ext cx="929913" cy="781862"/>
                  <a:chOff x="7511207" y="1782478"/>
                  <a:chExt cx="2133083" cy="1793475"/>
                </a:xfrm>
                <a:solidFill>
                  <a:srgbClr val="BD9C7C"/>
                </a:solidFill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675BD521-B0FC-A73D-E3DE-4FCB383330A6}"/>
                      </a:ext>
                    </a:extLst>
                  </p:cNvPr>
                  <p:cNvGrpSpPr/>
                  <p:nvPr/>
                </p:nvGrpSpPr>
                <p:grpSpPr>
                  <a:xfrm>
                    <a:off x="7511207" y="1782478"/>
                    <a:ext cx="2133083" cy="1682336"/>
                    <a:chOff x="7511207" y="1782478"/>
                    <a:chExt cx="2133083" cy="1682336"/>
                  </a:xfrm>
                  <a:grpFill/>
                </p:grpSpPr>
                <p:sp>
                  <p:nvSpPr>
                    <p:cNvPr id="35" name="막힌 원호 34">
                      <a:extLst>
                        <a:ext uri="{FF2B5EF4-FFF2-40B4-BE49-F238E27FC236}">
                          <a16:creationId xmlns:a16="http://schemas.microsoft.com/office/drawing/2014/main" id="{939EC877-84D7-D444-E5D4-C2C73559FC99}"/>
                        </a:ext>
                      </a:extLst>
                    </p:cNvPr>
                    <p:cNvSpPr/>
                    <p:nvPr/>
                  </p:nvSpPr>
                  <p:spPr>
                    <a:xfrm rot="15616237">
                      <a:off x="7133292" y="2160394"/>
                      <a:ext cx="1682335" cy="926506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gradFill flip="none" rotWithShape="1">
                      <a:gsLst>
                        <a:gs pos="0">
                          <a:srgbClr val="FFFFEF"/>
                        </a:gs>
                        <a:gs pos="48000">
                          <a:srgbClr val="FAFCBC"/>
                        </a:gs>
                        <a:gs pos="100000">
                          <a:srgbClr val="F6F97F"/>
                        </a:gs>
                      </a:gsLst>
                      <a:lin ang="13500000" scaled="0"/>
                      <a:tileRect/>
                    </a:gradFill>
                    <a:effectLst>
                      <a:glow rad="38100">
                        <a:srgbClr val="BD9C7C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36" name="막힌 원호 35">
                      <a:extLst>
                        <a:ext uri="{FF2B5EF4-FFF2-40B4-BE49-F238E27FC236}">
                          <a16:creationId xmlns:a16="http://schemas.microsoft.com/office/drawing/2014/main" id="{47C885CC-B3BB-9241-4E95-FF59D15CEA54}"/>
                        </a:ext>
                      </a:extLst>
                    </p:cNvPr>
                    <p:cNvSpPr/>
                    <p:nvPr/>
                  </p:nvSpPr>
                  <p:spPr>
                    <a:xfrm rot="5983763" flipH="1">
                      <a:off x="8339870" y="2160394"/>
                      <a:ext cx="1682335" cy="926504"/>
                    </a:xfrm>
                    <a:prstGeom prst="blockArc">
                      <a:avLst>
                        <a:gd name="adj1" fmla="val 12105388"/>
                        <a:gd name="adj2" fmla="val 20054778"/>
                        <a:gd name="adj3" fmla="val 2202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34" name="막힌 원호 33">
                    <a:extLst>
                      <a:ext uri="{FF2B5EF4-FFF2-40B4-BE49-F238E27FC236}">
                        <a16:creationId xmlns:a16="http://schemas.microsoft.com/office/drawing/2014/main" id="{804E26D7-46A5-654F-0614-3717D7BBB760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767061" y="2649449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D4EF54-9CEB-9F5C-8FB9-0AD9D806702A}"/>
                  </a:ext>
                </a:extLst>
              </p:cNvPr>
              <p:cNvGrpSpPr/>
              <p:nvPr/>
            </p:nvGrpSpPr>
            <p:grpSpPr>
              <a:xfrm>
                <a:off x="5515329" y="2663759"/>
                <a:ext cx="929913" cy="837425"/>
                <a:chOff x="9383149" y="1995106"/>
                <a:chExt cx="929913" cy="837425"/>
              </a:xfrm>
            </p:grpSpPr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D012D135-51EB-6418-62C1-E7047692E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21" r="7679" b="72866"/>
                <a:stretch/>
              </p:blipFill>
              <p:spPr bwMode="auto">
                <a:xfrm rot="20234215">
                  <a:off x="9599508" y="1995106"/>
                  <a:ext cx="477192" cy="7833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D2F6DBC4-A8F0-5AAD-CCD3-41102942A678}"/>
                    </a:ext>
                  </a:extLst>
                </p:cNvPr>
                <p:cNvGrpSpPr/>
                <p:nvPr/>
              </p:nvGrpSpPr>
              <p:grpSpPr>
                <a:xfrm>
                  <a:off x="9383149" y="2050669"/>
                  <a:ext cx="929913" cy="781862"/>
                  <a:chOff x="9383149" y="2050669"/>
                  <a:chExt cx="929913" cy="781862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40F08B-9601-31CD-6AE9-0AA30973DF72}"/>
                      </a:ext>
                    </a:extLst>
                  </p:cNvPr>
                  <p:cNvGrpSpPr/>
                  <p:nvPr/>
                </p:nvGrpSpPr>
                <p:grpSpPr>
                  <a:xfrm>
                    <a:off x="9383149" y="2050669"/>
                    <a:ext cx="929913" cy="781862"/>
                    <a:chOff x="9383149" y="2050669"/>
                    <a:chExt cx="929913" cy="781862"/>
                  </a:xfrm>
                </p:grpSpPr>
                <p:pic>
                  <p:nvPicPr>
                    <p:cNvPr id="25" name="Picture 6">
                      <a:extLst>
                        <a:ext uri="{FF2B5EF4-FFF2-40B4-BE49-F238E27FC236}">
                          <a16:creationId xmlns:a16="http://schemas.microsoft.com/office/drawing/2014/main" id="{C586185B-6EBA-BC7B-8C02-8F1653A566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7036" r="7679" b="86571"/>
                    <a:stretch/>
                  </p:blipFill>
                  <p:spPr bwMode="auto">
                    <a:xfrm rot="20234215">
                      <a:off x="9735452" y="2417409"/>
                      <a:ext cx="248094" cy="3876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76D8ABA5-FAD8-6883-29D9-60006C437A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149" y="2050669"/>
                      <a:ext cx="929913" cy="781862"/>
                      <a:chOff x="7511207" y="1782478"/>
                      <a:chExt cx="2133083" cy="1793475"/>
                    </a:xfrm>
                    <a:solidFill>
                      <a:srgbClr val="BD9C7C"/>
                    </a:solidFill>
                  </p:grpSpPr>
                  <p:grpSp>
                    <p:nvGrpSpPr>
                      <p:cNvPr id="27" name="그룹 26">
                        <a:extLst>
                          <a:ext uri="{FF2B5EF4-FFF2-40B4-BE49-F238E27FC236}">
                            <a16:creationId xmlns:a16="http://schemas.microsoft.com/office/drawing/2014/main" id="{8F1D344C-B55B-FC5C-F3EF-92B19A6425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1207" y="1782478"/>
                        <a:ext cx="2133083" cy="1682336"/>
                        <a:chOff x="7511207" y="1782478"/>
                        <a:chExt cx="2133083" cy="1682336"/>
                      </a:xfrm>
                      <a:grpFill/>
                    </p:grpSpPr>
                    <p:sp>
                      <p:nvSpPr>
                        <p:cNvPr id="29" name="막힌 원호 28">
                          <a:extLst>
                            <a:ext uri="{FF2B5EF4-FFF2-40B4-BE49-F238E27FC236}">
                              <a16:creationId xmlns:a16="http://schemas.microsoft.com/office/drawing/2014/main" id="{EE73A488-53EB-C999-9B77-8A8A3FA02A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16237">
                          <a:off x="7133292" y="2160394"/>
                          <a:ext cx="1682335" cy="926506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gradFill flip="none" rotWithShape="1">
                          <a:gsLst>
                            <a:gs pos="0">
                              <a:srgbClr val="FFFFEF"/>
                            </a:gs>
                            <a:gs pos="48000">
                              <a:srgbClr val="FAFCBC"/>
                            </a:gs>
                            <a:gs pos="100000">
                              <a:srgbClr val="F6F97F"/>
                            </a:gs>
                          </a:gsLst>
                          <a:lin ang="13500000" scaled="0"/>
                          <a:tileRect/>
                        </a:gradFill>
                        <a:effectLst>
                          <a:glow rad="38100">
                            <a:srgbClr val="BD9C7C">
                              <a:alpha val="70000"/>
                            </a:srgbClr>
                          </a:glow>
                        </a:effectLst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0" name="막힌 원호 29">
                          <a:extLst>
                            <a:ext uri="{FF2B5EF4-FFF2-40B4-BE49-F238E27FC236}">
                              <a16:creationId xmlns:a16="http://schemas.microsoft.com/office/drawing/2014/main" id="{DE8B9A26-1C19-117F-AAD8-AC877D867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983763" flipH="1">
                          <a:off x="8339870" y="2160394"/>
                          <a:ext cx="1682335" cy="926504"/>
                        </a:xfrm>
                        <a:prstGeom prst="blockArc">
                          <a:avLst>
                            <a:gd name="adj1" fmla="val 12105388"/>
                            <a:gd name="adj2" fmla="val 20054778"/>
                            <a:gd name="adj3" fmla="val 22020"/>
                          </a:avLst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solidFill>
                              <a:schemeClr val="tx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28" name="막힌 원호 27">
                        <a:extLst>
                          <a:ext uri="{FF2B5EF4-FFF2-40B4-BE49-F238E27FC236}">
                            <a16:creationId xmlns:a16="http://schemas.microsoft.com/office/drawing/2014/main" id="{C1F1B8DA-F9CD-63BB-5A8E-45E49D70523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>
                        <a:off x="7767061" y="2649449"/>
                        <a:ext cx="1682335" cy="926504"/>
                      </a:xfrm>
                      <a:prstGeom prst="blockArc">
                        <a:avLst>
                          <a:gd name="adj1" fmla="val 12105388"/>
                          <a:gd name="adj2" fmla="val 20054778"/>
                          <a:gd name="adj3" fmla="val 22020"/>
                        </a:avLst>
                      </a:prstGeom>
                      <a:gradFill flip="none" rotWithShape="1">
                        <a:gsLst>
                          <a:gs pos="0">
                            <a:srgbClr val="FFFFEF"/>
                          </a:gs>
                          <a:gs pos="48000">
                            <a:srgbClr val="FAFCBC"/>
                          </a:gs>
                          <a:gs pos="100000">
                            <a:srgbClr val="F6F97F"/>
                          </a:gs>
                        </a:gsLst>
                        <a:lin ang="0" scaled="1"/>
                        <a:tileRect/>
                      </a:gradFill>
                      <a:effectLst>
                        <a:glow rad="38100">
                          <a:srgbClr val="BD9C7C">
                            <a:alpha val="7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6C8FB7A1-B0FD-A8E8-46B8-29E2D18984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54590" y="2105867"/>
                    <a:ext cx="0" cy="403054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C467F2CE-BD70-8557-F017-EA755BECB6C3}"/>
                  </a:ext>
                </a:extLst>
              </p:cNvPr>
              <p:cNvSpPr/>
              <p:nvPr/>
            </p:nvSpPr>
            <p:spPr>
              <a:xfrm>
                <a:off x="6662804" y="3015874"/>
                <a:ext cx="269294" cy="13319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F647CE61-69C3-0C8B-E6CE-CF981B66A384}"/>
                </a:ext>
              </a:extLst>
            </p:cNvPr>
            <p:cNvSpPr/>
            <p:nvPr/>
          </p:nvSpPr>
          <p:spPr>
            <a:xfrm>
              <a:off x="4595215" y="2286598"/>
              <a:ext cx="546393" cy="13849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5B74A8F-A89F-CB3B-3C98-9D8E1AF6BA14}"/>
              </a:ext>
            </a:extLst>
          </p:cNvPr>
          <p:cNvSpPr txBox="1"/>
          <p:nvPr/>
        </p:nvSpPr>
        <p:spPr>
          <a:xfrm>
            <a:off x="1379538" y="2867420"/>
            <a:ext cx="121574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스탠스 변경 효과</a:t>
            </a:r>
            <a:endParaRPr lang="en-US" altLang="ko-KR" sz="1100" b="1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7609DB-FBCB-0D62-5540-D6C17E519330}"/>
              </a:ext>
            </a:extLst>
          </p:cNvPr>
          <p:cNvSpPr txBox="1"/>
          <p:nvPr/>
        </p:nvSpPr>
        <p:spPr>
          <a:xfrm>
            <a:off x="1523342" y="3229278"/>
            <a:ext cx="68672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스탠스 변경 시 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r>
              <a:rPr lang="en-US" altLang="ko-KR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effectLst>
                  <a:glow rad="127000">
                    <a:srgbClr val="FAFCBC"/>
                  </a:glo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칸을 소모하여 스탠스 변경 효과를 획득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보유량이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칸 미만이면 스탠스 변경 효과가 적용되지 않습니다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C7A2B65-C988-AF06-38BF-292FA213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99530"/>
              </p:ext>
            </p:extLst>
          </p:nvPr>
        </p:nvGraphicFramePr>
        <p:xfrm>
          <a:off x="1523342" y="3581394"/>
          <a:ext cx="8314078" cy="30999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0867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26912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79318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2358616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 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효과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지속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이펙트 예시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140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난무 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집중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이동 속도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 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60.0%</a:t>
                      </a:r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</a:t>
                      </a:r>
                      <a:r>
                        <a:rPr lang="ko-KR" altLang="en-US" sz="900" b="0" dirty="0">
                          <a:solidFill>
                            <a:sysClr val="windowText" lastClr="00000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>
                        <a:solidFill>
                          <a:sysClr val="windowText" lastClr="00000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58" name="그룹 1057">
            <a:extLst>
              <a:ext uri="{FF2B5EF4-FFF2-40B4-BE49-F238E27FC236}">
                <a16:creationId xmlns:a16="http://schemas.microsoft.com/office/drawing/2014/main" id="{B4D45BCF-B29B-79A0-A42C-121D8AD931D3}"/>
              </a:ext>
            </a:extLst>
          </p:cNvPr>
          <p:cNvGrpSpPr/>
          <p:nvPr/>
        </p:nvGrpSpPr>
        <p:grpSpPr>
          <a:xfrm>
            <a:off x="7060952" y="3914220"/>
            <a:ext cx="2546256" cy="2794627"/>
            <a:chOff x="7060952" y="3914220"/>
            <a:chExt cx="2546256" cy="2794627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1A9B628B-396F-1B14-6DC9-B3E25D2E1822}"/>
                </a:ext>
              </a:extLst>
            </p:cNvPr>
            <p:cNvGrpSpPr/>
            <p:nvPr/>
          </p:nvGrpSpPr>
          <p:grpSpPr>
            <a:xfrm>
              <a:off x="7060952" y="5327047"/>
              <a:ext cx="1067383" cy="1381800"/>
              <a:chOff x="7060952" y="5327047"/>
              <a:chExt cx="1067383" cy="1381800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C654AFE8-311A-C517-61AD-A369A55C9D2E}"/>
                  </a:ext>
                </a:extLst>
              </p:cNvPr>
              <p:cNvGrpSpPr/>
              <p:nvPr/>
            </p:nvGrpSpPr>
            <p:grpSpPr>
              <a:xfrm>
                <a:off x="7060952" y="5327047"/>
                <a:ext cx="821658" cy="1381800"/>
                <a:chOff x="10668658" y="3581394"/>
                <a:chExt cx="1744353" cy="2933515"/>
              </a:xfrm>
            </p:grpSpPr>
            <p:pic>
              <p:nvPicPr>
                <p:cNvPr id="121" name="그림 120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E121015D-6EB5-AF5C-397C-F93E7B93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10668658" y="5840832"/>
                  <a:ext cx="1744353" cy="674077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22" name="그림 12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87332A33-8AA1-2D61-999A-BD5829A2A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70000"/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0890418" y="3686996"/>
                  <a:ext cx="1266285" cy="2380481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  <p:pic>
              <p:nvPicPr>
                <p:cNvPr id="123" name="Picture 8">
                  <a:extLst>
                    <a:ext uri="{FF2B5EF4-FFF2-40B4-BE49-F238E27FC236}">
                      <a16:creationId xmlns:a16="http://schemas.microsoft.com/office/drawing/2014/main" id="{37E9559E-9581-4CB7-D245-D8B888C81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5" t="10418" r="30367" b="11657"/>
                <a:stretch/>
              </p:blipFill>
              <p:spPr bwMode="auto">
                <a:xfrm flipH="1">
                  <a:off x="11070476" y="3581394"/>
                  <a:ext cx="940717" cy="259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그림 123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A08EDFA2-CF9F-EB70-B1A6-91C83815C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176266" y="3821743"/>
                  <a:ext cx="397651" cy="2298535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5" name="그림 124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7CA98E6B-EB4A-CF3E-955B-5BA702F94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593729" y="4715274"/>
                  <a:ext cx="397651" cy="1282629"/>
                </a:xfrm>
                <a:prstGeom prst="rect">
                  <a:avLst/>
                </a:prstGeom>
                <a:effectLst>
                  <a:softEdge rad="63500"/>
                </a:effectLst>
              </p:spPr>
            </p:pic>
            <p:pic>
              <p:nvPicPr>
                <p:cNvPr id="126" name="그림 125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AFC71D1-70A0-02A6-B5BE-512371E69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11402379" y="3877037"/>
                  <a:ext cx="681569" cy="78543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pic>
              <p:nvPicPr>
                <p:cNvPr id="118" name="Picture 10">
                  <a:extLst>
                    <a:ext uri="{FF2B5EF4-FFF2-40B4-BE49-F238E27FC236}">
                      <a16:creationId xmlns:a16="http://schemas.microsoft.com/office/drawing/2014/main" id="{72EB7A57-A804-92F0-3AAC-A461EFC7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11209921" y="4095001"/>
                  <a:ext cx="908825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10">
                  <a:extLst>
                    <a:ext uri="{FF2B5EF4-FFF2-40B4-BE49-F238E27FC236}">
                      <a16:creationId xmlns:a16="http://schemas.microsoft.com/office/drawing/2014/main" id="{CAA78A1C-EB52-F4FB-1151-34D4EAF7A5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10856214" y="4831622"/>
                  <a:ext cx="908824" cy="1015683"/>
                </a:xfrm>
                <a:prstGeom prst="rect">
                  <a:avLst/>
                </a:prstGeom>
                <a:noFill/>
                <a:effectLst>
                  <a:glow rad="25400">
                    <a:srgbClr val="FF0000">
                      <a:alpha val="50000"/>
                    </a:srgb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0DF5924-D238-AE44-2468-2D6C3A683FB4}"/>
                  </a:ext>
                </a:extLst>
              </p:cNvPr>
              <p:cNvSpPr txBox="1"/>
              <p:nvPr/>
            </p:nvSpPr>
            <p:spPr>
              <a:xfrm>
                <a:off x="7830176" y="6451566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붉은빛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15D14AA3-D2F8-D4C7-F12D-E6B6067AB8C8}"/>
                </a:ext>
              </a:extLst>
            </p:cNvPr>
            <p:cNvGrpSpPr/>
            <p:nvPr/>
          </p:nvGrpSpPr>
          <p:grpSpPr>
            <a:xfrm>
              <a:off x="7060952" y="3914220"/>
              <a:ext cx="2546256" cy="1381800"/>
              <a:chOff x="7060952" y="3914220"/>
              <a:chExt cx="2546256" cy="1381800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8759D76-1EB7-2539-048E-4C89E7166345}"/>
                  </a:ext>
                </a:extLst>
              </p:cNvPr>
              <p:cNvGrpSpPr/>
              <p:nvPr/>
            </p:nvGrpSpPr>
            <p:grpSpPr>
              <a:xfrm>
                <a:off x="7060952" y="3914220"/>
                <a:ext cx="821658" cy="1381800"/>
                <a:chOff x="8491103" y="4978988"/>
                <a:chExt cx="1075868" cy="1809310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7288837D-4E4F-09D9-F577-FCCEB0EBA475}"/>
                    </a:ext>
                  </a:extLst>
                </p:cNvPr>
                <p:cNvGrpSpPr/>
                <p:nvPr/>
              </p:nvGrpSpPr>
              <p:grpSpPr>
                <a:xfrm>
                  <a:off x="8491103" y="4978988"/>
                  <a:ext cx="1075868" cy="1809310"/>
                  <a:chOff x="8170225" y="3475499"/>
                  <a:chExt cx="2088154" cy="3511692"/>
                </a:xfrm>
              </p:grpSpPr>
              <p:pic>
                <p:nvPicPr>
                  <p:cNvPr id="101" name="그림 100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399AAC01-A596-DFD9-A83E-A8599D770D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981" t="2628" r="15390" b="75776"/>
                  <a:stretch/>
                </p:blipFill>
                <p:spPr>
                  <a:xfrm flipV="1">
                    <a:off x="8170225" y="6180258"/>
                    <a:ext cx="2088154" cy="806933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102" name="그림 101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58AB0AB6-CD91-6A85-C4FA-B41316218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435693" y="3601915"/>
                    <a:ext cx="1515862" cy="2849658"/>
                  </a:xfrm>
                  <a:prstGeom prst="rect">
                    <a:avLst/>
                  </a:prstGeom>
                  <a:effectLst>
                    <a:softEdge rad="114300"/>
                  </a:effectLst>
                </p:spPr>
              </p:pic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F4FCCE9E-FC81-BF09-6291-E370D00AFE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105" t="10418" r="30367" b="11657"/>
                  <a:stretch/>
                </p:blipFill>
                <p:spPr bwMode="auto">
                  <a:xfrm flipH="1">
                    <a:off x="8651239" y="3475499"/>
                    <a:ext cx="1126126" cy="31024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그림 102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BE8495B5-0C0D-E80C-C8C5-8EF62186B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8777879" y="3763219"/>
                    <a:ext cx="476025" cy="2751562"/>
                  </a:xfrm>
                  <a:prstGeom prst="rect">
                    <a:avLst/>
                  </a:prstGeom>
                  <a:effectLst>
                    <a:softEdge rad="63500"/>
                  </a:effectLst>
                </p:spPr>
              </p:pic>
              <p:pic>
                <p:nvPicPr>
                  <p:cNvPr id="104" name="그림 103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58A963-D1FC-2554-0B47-090AF2F8E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3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277622" y="4832860"/>
                    <a:ext cx="476025" cy="1535427"/>
                  </a:xfrm>
                  <a:prstGeom prst="rect">
                    <a:avLst/>
                  </a:prstGeom>
                  <a:effectLst>
                    <a:softEdge rad="127000"/>
                  </a:effectLst>
                </p:spPr>
              </p:pic>
              <p:pic>
                <p:nvPicPr>
                  <p:cNvPr id="105" name="그림 104" descr="무척추 동물, 생물 발광, 해양 무척추 동물, 해파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F059137-F365-6983-87F1-B8619D5ED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alphaModFix amt="2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05" t="34118" r="37896" b="2449"/>
                  <a:stretch/>
                </p:blipFill>
                <p:spPr>
                  <a:xfrm flipV="1">
                    <a:off x="9048558" y="3829411"/>
                    <a:ext cx="815902" cy="940241"/>
                  </a:xfrm>
                  <a:prstGeom prst="rect">
                    <a:avLst/>
                  </a:prstGeom>
                  <a:effectLst>
                    <a:softEdge rad="88900"/>
                  </a:effectLst>
                </p:spPr>
              </p:pic>
            </p:grpSp>
            <p:pic>
              <p:nvPicPr>
                <p:cNvPr id="108" name="Picture 10">
                  <a:extLst>
                    <a:ext uri="{FF2B5EF4-FFF2-40B4-BE49-F238E27FC236}">
                      <a16:creationId xmlns:a16="http://schemas.microsoft.com/office/drawing/2014/main" id="{9243733B-0189-8CF3-BC67-B187916C6A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7709036">
                  <a:off x="8824942" y="5295783"/>
                  <a:ext cx="560536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0">
                  <a:extLst>
                    <a:ext uri="{FF2B5EF4-FFF2-40B4-BE49-F238E27FC236}">
                      <a16:creationId xmlns:a16="http://schemas.microsoft.com/office/drawing/2014/main" id="{33871DD3-C9A6-85AF-9C0B-E4DB2B548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338" t="65627" r="36812" b="5669"/>
                <a:stretch/>
              </p:blipFill>
              <p:spPr bwMode="auto">
                <a:xfrm rot="15300000">
                  <a:off x="8606782" y="5750094"/>
                  <a:ext cx="560537" cy="626445"/>
                </a:xfrm>
                <a:prstGeom prst="rect">
                  <a:avLst/>
                </a:prstGeom>
                <a:noFill/>
                <a:effectLst>
                  <a:glow rad="25400">
                    <a:schemeClr val="accent4">
                      <a:alpha val="50000"/>
                    </a:schemeClr>
                  </a:glow>
                  <a:softEdge rad="254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FB09423B-DA15-F577-3C09-7110FC25114C}"/>
                  </a:ext>
                </a:extLst>
              </p:cNvPr>
              <p:cNvGrpSpPr/>
              <p:nvPr/>
            </p:nvGrpSpPr>
            <p:grpSpPr>
              <a:xfrm>
                <a:off x="7674368" y="4003255"/>
                <a:ext cx="1397101" cy="355297"/>
                <a:chOff x="-289738" y="1938334"/>
                <a:chExt cx="1397101" cy="355297"/>
              </a:xfrm>
            </p:grpSpPr>
            <p:sp>
              <p:nvSpPr>
                <p:cNvPr id="1029" name="TextBox 1028">
                  <a:extLst>
                    <a:ext uri="{FF2B5EF4-FFF2-40B4-BE49-F238E27FC236}">
                      <a16:creationId xmlns:a16="http://schemas.microsoft.com/office/drawing/2014/main" id="{DADFBC11-B8EE-5F5C-9C29-664E2ABD9EE5}"/>
                    </a:ext>
                  </a:extLst>
                </p:cNvPr>
                <p:cNvSpPr txBox="1"/>
                <p:nvPr/>
              </p:nvSpPr>
              <p:spPr>
                <a:xfrm>
                  <a:off x="164229" y="1938334"/>
                  <a:ext cx="943134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몸 주변에 흐르는 전류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4530542E-9623-63B4-6684-85373AFC935F}"/>
                    </a:ext>
                  </a:extLst>
                </p:cNvPr>
                <p:cNvGrpSpPr/>
                <p:nvPr/>
              </p:nvGrpSpPr>
              <p:grpSpPr>
                <a:xfrm>
                  <a:off x="-289738" y="2046056"/>
                  <a:ext cx="453967" cy="247575"/>
                  <a:chOff x="2458478" y="954666"/>
                  <a:chExt cx="453967" cy="247575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33" name="타원 1032">
                    <a:extLst>
                      <a:ext uri="{FF2B5EF4-FFF2-40B4-BE49-F238E27FC236}">
                        <a16:creationId xmlns:a16="http://schemas.microsoft.com/office/drawing/2014/main" id="{9C979648-2EA2-3752-51A9-CFCED27E4A1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5" name="연결선: 꺾임 1034">
                    <a:extLst>
                      <a:ext uri="{FF2B5EF4-FFF2-40B4-BE49-F238E27FC236}">
                        <a16:creationId xmlns:a16="http://schemas.microsoft.com/office/drawing/2014/main" id="{5E30E7EC-AAD1-1617-D2C7-7AEA38F1E32A}"/>
                      </a:ext>
                    </a:extLst>
                  </p:cNvPr>
                  <p:cNvCxnSpPr>
                    <a:cxnSpLocks/>
                    <a:stCxn id="1033" idx="6"/>
                    <a:endCxn id="1029" idx="1"/>
                  </p:cNvCxnSpPr>
                  <p:nvPr/>
                </p:nvCxnSpPr>
                <p:spPr>
                  <a:xfrm flipV="1">
                    <a:off x="2512478" y="954666"/>
                    <a:ext cx="399967" cy="22057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8560D451-1504-4367-F78B-C7DE0E038E85}"/>
                  </a:ext>
                </a:extLst>
              </p:cNvPr>
              <p:cNvGrpSpPr/>
              <p:nvPr/>
            </p:nvGrpSpPr>
            <p:grpSpPr>
              <a:xfrm>
                <a:off x="7629820" y="4501995"/>
                <a:ext cx="1977388" cy="372938"/>
                <a:chOff x="-289738" y="1920693"/>
                <a:chExt cx="1977388" cy="372938"/>
              </a:xfrm>
            </p:grpSpPr>
            <p:sp>
              <p:nvSpPr>
                <p:cNvPr id="1040" name="TextBox 1039">
                  <a:extLst>
                    <a:ext uri="{FF2B5EF4-FFF2-40B4-BE49-F238E27FC236}">
                      <a16:creationId xmlns:a16="http://schemas.microsoft.com/office/drawing/2014/main" id="{431943E7-4E4A-37A7-18CC-B8DF0BACD9CB}"/>
                    </a:ext>
                  </a:extLst>
                </p:cNvPr>
                <p:cNvSpPr txBox="1"/>
                <p:nvPr/>
              </p:nvSpPr>
              <p:spPr>
                <a:xfrm>
                  <a:off x="164229" y="1920693"/>
                  <a:ext cx="1523421" cy="215444"/>
                </a:xfrm>
                <a:prstGeom prst="rect">
                  <a:avLst/>
                </a:prstGeom>
                <a:noFill/>
              </p:spPr>
              <p:txBody>
                <a:bodyPr wrap="none" lIns="72000" rIns="0" rtlCol="0">
                  <a:spAutoFit/>
                </a:bodyPr>
                <a:lstStyle/>
                <a:p>
                  <a:pPr>
                    <a:spcAft>
                      <a:spcPts val="400"/>
                    </a:spcAft>
                  </a:pP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>
                        <a:glow rad="127000">
                          <a:schemeClr val="accent2">
                            <a:lumMod val="20000"/>
                            <a:lumOff val="80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에너지가 발 밑에서 머리 위까지 상승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glow rad="127000">
                        <a:schemeClr val="accent2">
                          <a:lumMod val="20000"/>
                          <a:lumOff val="80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41" name="그룹 1040">
                  <a:extLst>
                    <a:ext uri="{FF2B5EF4-FFF2-40B4-BE49-F238E27FC236}">
                      <a16:creationId xmlns:a16="http://schemas.microsoft.com/office/drawing/2014/main" id="{FD1E68A0-BBFA-C67F-3F8B-EE9E8F87254A}"/>
                    </a:ext>
                  </a:extLst>
                </p:cNvPr>
                <p:cNvGrpSpPr/>
                <p:nvPr/>
              </p:nvGrpSpPr>
              <p:grpSpPr>
                <a:xfrm>
                  <a:off x="-289738" y="2028415"/>
                  <a:ext cx="453967" cy="265216"/>
                  <a:chOff x="2458478" y="937025"/>
                  <a:chExt cx="453967" cy="265216"/>
                </a:xfrm>
                <a:effectLst>
                  <a:glow rad="25400">
                    <a:schemeClr val="bg1"/>
                  </a:glow>
                </a:effectLst>
              </p:grpSpPr>
              <p:sp>
                <p:nvSpPr>
                  <p:cNvPr id="1042" name="타원 1041">
                    <a:extLst>
                      <a:ext uri="{FF2B5EF4-FFF2-40B4-BE49-F238E27FC236}">
                        <a16:creationId xmlns:a16="http://schemas.microsoft.com/office/drawing/2014/main" id="{6D282391-D233-5D1D-9BEC-4F8928471987}"/>
                      </a:ext>
                    </a:extLst>
                  </p:cNvPr>
                  <p:cNvSpPr/>
                  <p:nvPr/>
                </p:nvSpPr>
                <p:spPr>
                  <a:xfrm>
                    <a:off x="2458478" y="1148241"/>
                    <a:ext cx="54000" cy="5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3" name="연결선: 꺾임 1042">
                    <a:extLst>
                      <a:ext uri="{FF2B5EF4-FFF2-40B4-BE49-F238E27FC236}">
                        <a16:creationId xmlns:a16="http://schemas.microsoft.com/office/drawing/2014/main" id="{0FFD5445-641D-10B1-823D-B055335B711D}"/>
                      </a:ext>
                    </a:extLst>
                  </p:cNvPr>
                  <p:cNvCxnSpPr>
                    <a:cxnSpLocks/>
                    <a:stCxn id="1042" idx="6"/>
                    <a:endCxn id="1040" idx="1"/>
                  </p:cNvCxnSpPr>
                  <p:nvPr/>
                </p:nvCxnSpPr>
                <p:spPr>
                  <a:xfrm flipV="1">
                    <a:off x="2512478" y="937025"/>
                    <a:ext cx="399967" cy="23821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926BB146-7EB0-E9BC-805E-72F39D5F535B}"/>
                  </a:ext>
                </a:extLst>
              </p:cNvPr>
              <p:cNvSpPr txBox="1"/>
              <p:nvPr/>
            </p:nvSpPr>
            <p:spPr>
              <a:xfrm>
                <a:off x="7827878" y="5026012"/>
                <a:ext cx="2981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900" dirty="0">
                    <a:effectLst>
                      <a:glow rad="127000">
                        <a:srgbClr val="FAFCBC"/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푸른빛</a:t>
                </a:r>
                <a:endParaRPr lang="en-US" altLang="ko-KR" sz="900" dirty="0">
                  <a:effectLst>
                    <a:glow rad="127000">
                      <a:srgbClr val="FAFCBC"/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386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65E2-C188-28B6-AE96-91AEC668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D9EF33-D892-B39F-5E40-965DD34C6A4B}"/>
              </a:ext>
            </a:extLst>
          </p:cNvPr>
          <p:cNvSpPr>
            <a:spLocks/>
          </p:cNvSpPr>
          <p:nvPr/>
        </p:nvSpPr>
        <p:spPr>
          <a:xfrm>
            <a:off x="0" y="2332954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rgbClr val="BD9C7C"/>
                </a:solidFill>
                <a:latin typeface="페이퍼로지 5 Medium" pitchFamily="2" charset="-127"/>
                <a:ea typeface="페이퍼로지 5 Medium" pitchFamily="2" charset="-127"/>
              </a:rPr>
              <a:t>듀얼 스탠스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0FFC0-718F-C834-77D1-D800969A038F}"/>
              </a:ext>
            </a:extLst>
          </p:cNvPr>
          <p:cNvSpPr>
            <a:spLocks/>
          </p:cNvSpPr>
          <p:nvPr/>
        </p:nvSpPr>
        <p:spPr>
          <a:xfrm>
            <a:off x="0" y="2674853"/>
            <a:ext cx="11520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ctr">
            <a:no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647C0D-F91E-A3B6-ADDA-32B1C05CC27F}"/>
              </a:ext>
            </a:extLst>
          </p:cNvPr>
          <p:cNvSpPr/>
          <p:nvPr/>
        </p:nvSpPr>
        <p:spPr>
          <a:xfrm>
            <a:off x="1152001" y="0"/>
            <a:ext cx="11040000" cy="523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EE3130-936B-6F45-9933-BDAEAC1D148A}"/>
              </a:ext>
            </a:extLst>
          </p:cNvPr>
          <p:cNvSpPr/>
          <p:nvPr/>
        </p:nvSpPr>
        <p:spPr>
          <a:xfrm>
            <a:off x="1379538" y="0"/>
            <a:ext cx="2331979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1600" dirty="0"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AEE114-9D85-D73B-B1BE-AE7643F649F7}"/>
              </a:ext>
            </a:extLst>
          </p:cNvPr>
          <p:cNvGrpSpPr/>
          <p:nvPr/>
        </p:nvGrpSpPr>
        <p:grpSpPr>
          <a:xfrm>
            <a:off x="1379538" y="748723"/>
            <a:ext cx="10812462" cy="222191"/>
            <a:chOff x="1379538" y="169604"/>
            <a:chExt cx="10812462" cy="222191"/>
          </a:xfrm>
          <a:effectLst/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BFB2EE-88D6-B571-CF74-124F17C9864F}"/>
                </a:ext>
              </a:extLst>
            </p:cNvPr>
            <p:cNvSpPr/>
            <p:nvPr/>
          </p:nvSpPr>
          <p:spPr>
            <a:xfrm>
              <a:off x="1379538" y="169604"/>
              <a:ext cx="233197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페이퍼로지 6 SemiBold" pitchFamily="2" charset="-127"/>
                  <a:ea typeface="페이퍼로지 6 SemiBold" pitchFamily="2" charset="-127"/>
                  <a:cs typeface="Pretendard SemiBold" panose="02000703000000020004" pitchFamily="2" charset="-127"/>
                </a:rPr>
                <a:t>필요 데이터 목록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817C02D-31F4-4BCF-2700-2D089462BC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38" y="391795"/>
              <a:ext cx="108124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E3B7A8-7C54-F0D3-9FE9-D4B11BAE9F86}"/>
              </a:ext>
            </a:extLst>
          </p:cNvPr>
          <p:cNvSpPr txBox="1"/>
          <p:nvPr/>
        </p:nvSpPr>
        <p:spPr>
          <a:xfrm>
            <a:off x="1552258" y="4430432"/>
            <a:ext cx="15324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스탠스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스탠스 상태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2660B-8940-AB90-A22D-E8EB199F3384}"/>
              </a:ext>
            </a:extLst>
          </p:cNvPr>
          <p:cNvSpPr txBox="1"/>
          <p:nvPr/>
        </p:nvSpPr>
        <p:spPr>
          <a:xfrm>
            <a:off x="1379538" y="3942936"/>
            <a:ext cx="1146816" cy="26379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none" lIns="144000" tIns="46800" rIns="144000" bIns="46800" rtlCol="0" anchor="ctr" anchorCtr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Effect</a:t>
            </a:r>
            <a:r>
              <a:rPr lang="ko-KR" altLang="en-US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EF452F-AD22-0E27-C836-88F7ECED2A7A}"/>
              </a:ext>
            </a:extLst>
          </p:cNvPr>
          <p:cNvSpPr txBox="1"/>
          <p:nvPr/>
        </p:nvSpPr>
        <p:spPr>
          <a:xfrm>
            <a:off x="1552258" y="4777247"/>
            <a:ext cx="10579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효과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효과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1FF75-D878-73C5-C496-59B18EB7A231}"/>
              </a:ext>
            </a:extLst>
          </p:cNvPr>
          <p:cNvSpPr txBox="1"/>
          <p:nvPr/>
        </p:nvSpPr>
        <p:spPr>
          <a:xfrm>
            <a:off x="1552258" y="1476253"/>
            <a:ext cx="131125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난무 스킬 </a:t>
            </a:r>
            <a:r>
              <a:rPr lang="en-US" altLang="ko-KR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스킬 구분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A9B2D-BC77-C5D6-82B4-426F802B1E78}"/>
              </a:ext>
            </a:extLst>
          </p:cNvPr>
          <p:cNvSpPr txBox="1"/>
          <p:nvPr/>
        </p:nvSpPr>
        <p:spPr>
          <a:xfrm>
            <a:off x="1552258" y="1920509"/>
            <a:ext cx="36388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86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5313</TotalTime>
  <Words>2278</Words>
  <Application>Microsoft Office PowerPoint</Application>
  <PresentationFormat>와이드스크린</PresentationFormat>
  <Paragraphs>429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Pretendard Medium</vt:lpstr>
      <vt:lpstr>빛의 계승자 Bold</vt:lpstr>
      <vt:lpstr>Pretendard SemiBold</vt:lpstr>
      <vt:lpstr>페이퍼로지 7 Bold</vt:lpstr>
      <vt:lpstr>Arial</vt:lpstr>
      <vt:lpstr>페이퍼로지 9 Black</vt:lpstr>
      <vt:lpstr>페이퍼로지 6 SemiBold</vt:lpstr>
      <vt:lpstr>페이퍼로지 5 Medium</vt:lpstr>
      <vt:lpstr>나눔고딕</vt:lpstr>
      <vt:lpstr>맑은 고딕</vt:lpstr>
      <vt:lpstr>Cinzel Bold</vt:lpstr>
      <vt:lpstr>Wingdings</vt:lpstr>
      <vt:lpstr>Office 테마</vt:lpstr>
      <vt:lpstr>개요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1040</cp:revision>
  <dcterms:modified xsi:type="dcterms:W3CDTF">2025-05-31T12:27:28Z</dcterms:modified>
</cp:coreProperties>
</file>